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65" r:id="rId3"/>
    <p:sldId id="278" r:id="rId4"/>
    <p:sldId id="277" r:id="rId5"/>
    <p:sldId id="279" r:id="rId6"/>
    <p:sldId id="281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821" autoAdjust="0"/>
  </p:normalViewPr>
  <p:slideViewPr>
    <p:cSldViewPr>
      <p:cViewPr varScale="1">
        <p:scale>
          <a:sx n="108" d="100"/>
          <a:sy n="108" d="100"/>
        </p:scale>
        <p:origin x="594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4:39:55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16243 15495 282 0,'-2'-18'9'16,"0"6"6"-16,2-1-2 15,0 2 4-15,0 1-10 0,0-3-5 16,2 2-2-16,8 3 2 16,0-2-5-16,7 2-1 15,4 2 10-15,4 3 6 16,7 3-13-16,4 0-9 15,11 0 17-15,1 1-2 16,10 5-5-16,3-1-1 0,3 0 1 16,5-1 2-16,5 2 1 15,1-1 0-15,6-2-1 16,2 5-2-16,5-3 2 16,-1 0-3-16,8 1-3 0,1-3 5 15,3 1-2-15,1-1 0 16,4-1 0-16,4-2 1 15,-1 0 0-15,-2 0 0 16,2 0 0-16,-2 0 3 16,-5 0 1-16,-3 0-2 15,-5 0 0-15,-6-2-2 16,-6-1 1-16,-5-1 0 0,-7 1-1 16,-7-1-1-16,-6 0 2 15,-4 1-1-15,-3 1 1 16,-9 2-1-16,-2 0-2 15,-9 0 3-15,-3 0 0 0,-10 5-2 16,-1 1 1-16,-7 3-3 16,-1 2 0-16,-2-1-1 15,-4 6 1-15,0 0 3 16,0 6 0-16,0-1-2 16,0 4 5-16,0 2-3 15,3 3 1-15,2 3 0 0,2 2-2 16,5 0 2-16,-2 5 1 15,7 1-4-15,-3 3 4 16,1-4-4-16,0 2 2 16,-3-2 2-16,0-1-1 15,-4-1-1-15,-1-3-1 0,-5-1 2 16,-2-2-2-16,0 0-2 16,-2-3-2-16,-6-3 3 15,-5-2 1-15,-3-6-3 16,-6 1 0-16,-1-6 2 0,-10-3 3 15,-3-1-2-15,-6-3 11 16,-11-2-7-16,-10-4 0 16,-8 0-2-16,-8 0-2 15,-10 0 2-15,-4-3-2 16,-2-2-1-16,-4 1-5 16,1 2-5-16,-4 2 8 15,4 0 5-15,-2 0-2 0,-2 2 3 16,3 2-1-16,-7 3 0 15,2-3 4-15,-4 1-1 16,2-2-2-16,0-1-1 16,2-2-1-16,4 0 1 0,6 0 1 15,4 0-1-15,7-2 4 16,8-3 1-16,6 2 3 16,7-1 3-16,5-1-3 15,6 1 1-15,9 0-5 16,3 1-1-16,9-1-4 0,7 1 1 15,5-1 0-15,1-1-1 16,8-1 0-16,4-2 0 16,3-1-4-16,1-4-13 15,-1-1-9-15,2-4-15 16,-2-7-43-16,2-5-63 0</inkml:trace>
  <inkml:trace contextRef="#ctx0" brushRef="#br0" timeOffset="343.7454">16540 15311 394 0,'16'9'38'15,"0"4"-41"-15,-1 4 3 16,-7 10-4-16,-4 11 4 16,-4 6-2-16,0 10-1 15,-2 1 2-15,-5 8-2 0,-3-1-2 16,5 6 2-16,-2 0 3 16,6 3-1-16,-3 1 2 15,4-1-1-15,-2-4 1 16,2 1 0-16,-1-6 1 15,-3-5-1-15,2-5 2 16,-2-6-3-16,2-10 0 16,2-13-3-16,0-21-235 0</inkml:trace>
  <inkml:trace contextRef="#ctx0" brushRef="#br0" timeOffset="4421.9008">19897 14887 218 0,'0'-21'63'0,"6"3"-53"0,2 2-4 16,-3 0 22-16,0 2-5 16,-2 2-10-16,1 2-4 15,-2-1 0-15,-1 4-1 0,1 2-6 16,0-1 1-16,-2 3 1 16,0 2-2-16,0 1-2 15,2 0-4-15,-2 8-2 16,1 6 4-16,6 7-4 15,0 5 5-15,1 10 0 0,9 9 5 16,-2 9-5-16,11 8 6 16,1 6-4-16,2 5 0 15,5 2 0-15,0-2 0 16,-2 2-1-16,0-7 1 16,-1-8-3-16,-1-6 2 15,-4-6 2-15,-5-6-2 0,-5-9 0 16,-1-4-1-16,-8-6-1 15,-5-5-8-15,-2-4-5 16,0-5 0-16,0-5 5 16,-2-3-1-16,-5-1 9 15,1 0 3-15,2-3-3 0,-1-2-6 16,3-3-5-16,1 3-4 16,-1-2 3-16,-2 1-18 15,-1-1-6-15,-3-3-18 16,-2-1-78-16</inkml:trace>
  <inkml:trace contextRef="#ctx0" brushRef="#br0" timeOffset="5062.8793">20061 15531 343 0,'4'0'14'0,"-1"-2"-10"15,1-4 7-15,-2 5 3 16,-2-1-10-16,0 2-4 16,1 0 1-16,1 0-1 15,3 2-5-15,2 8-6 0,5 8 10 16,2 4-1-16,6 5 1 16,-1 5 6-16,3-1-3 15,0 1-2-15,-1 3 1 16,2-2-1-16,1-1 1 0,-3 0-1 15,2-4 2-15,-1-7-2 16,-2-3 0-16,-4-6 0 16,0-6 3-16,-5-6-1 15,0 0 0-15,0-2-2 16,-3-9 5-16,2-1-3 16,0-2 0-16,1-3-1 0,0-1 1 15,0-3-2-15,-1-6 0 16,-2 0 1-16,-1-4-1 15,0-6 1-15,-2 2 0 16,-3-8-1-16,1 2 0 16,1-2 1-16,0 2-1 0,0 2-1 15,3 7 2-15,-2 7 1 16,2 3 11-16,-2 10 4 16,0 3-4-16,0 4-3 15,-5 3-4-15,0 2-9 0,0 2-1 16,0 9 4-16,-10 1 0 15,-2 2 0-15,-4 2 0 16,-4 0 1-16,-5-1-1 16,-4 1 0-16,-2-4 2 15,-1 4-2-15,-2-2-2 16,-3 1 4-16,-5-1-2 0,-4 0 0 16,0 1 0-16,0-1 0 15,-1-2 0-15,2 2 0 16,8-1 0-16,5-1-11 15,10-1-31-15,17-5-77 16</inkml:trace>
  <inkml:trace contextRef="#ctx0" brushRef="#br0" timeOffset="16955.1288">15392 15500 241 0,'0'-1'40'16,"0"-7"-37"-16,0 3 17 16,0 1 6-16,0 1-11 15,0-1-9-15,0 1 1 16,0-1 3-16,4 2-7 0,3-1-2 16,3 1 4-16,3 0-3 15,-1 2-3-15,7-2 1 16,4 2-1-16,0 0 2 15,8 0 1-15,1 0-2 16,6 0 1-16,0 2-2 0,6-2 2 16,3 2 0-16,3-2-1 15,4 2 2-15,0 0-1 16,0-2-1-16,-6 3 0 16,0 1 2-16,-9 1 1 15,-7-1 0-15,-8-1-2 16,-10 4 1-16,-3-3-2 0,-8 3-2 15,-3 0-4-15,-1 0-26 16,-11-3-31-16,-2-4-67 16</inkml:trace>
  <inkml:trace contextRef="#ctx0" brushRef="#br0" timeOffset="18423.7811">16656 16444 278 0,'18'0'23'15,"2"0"-15"-15,7-2-13 16,2 2 4-16,5 0 7 0,2 0-4 16,6 0-1-16,5 3-1 15,9 3-2-15,5-3-3 16,7 3-3-16,6-3-14 15,5 1 8-15,6-2 14 16,1-2-8-16,1 0 2 16,3 0-5-16,2 0 6 0,1 0-3 15,0-4 2-15,1 2-1 16,4 1 10-16,-3-1-6 16,1 2-2-16,-2 0 2 15,1 0-4-15,-2 0 7 16,-1 0 1-16,-1-4-2 15,1-1 0-15,-2-6 2 0,-4-2 0 16,-4-4 5-16,-4-3 2 16,-12-3 24-16,-5 0 24 15,-10-2-34-15,-12 3 0 16,-7 1-5-16,-5 3-5 16,-7 4-8-16,-2 0-2 0,-6 1-1 15,1 1 0-15,-2-3-1 16,-3 0-1-16,-1-8-6 15,-6 1 1-15,-1-7 1 16,-1-3-8-16,-14-4 15 0,-9-1-1 16,-5-3-1-1,-5 3 3-15,-5 0-1 0,0 1-2 16,-7 2-1-16,2 2 0 16,3 2-9-16,-3 2-13 15,3 0 3-15,1 6 6 16,-3-3-2-16,3 1 14 15,-2 0-1-15,-5 2 2 0,-2-1 2 16,-5 0 2-16,-6 1-2 16,-1 2 0-16,-8 3 0 15,-1-1 0-15,-1 3-2 16,-3 3 1-16,-3 0 1 0,-4 2-1 16,-6 2 0-16,-1-1 1 15,-4 0-1-15,-4 0 1 16,3-2-1-16,4 1 0 15,1 0 0-15,6 4 0 16,7 0 0-16,3 0-1 16,4 3 10-16,5 1-5 0,2 2-1 15,0 0-1-15,2 7-2 16,3 9 1-16,4 4-1 16,2 5-2-16,5 6 0 15,2 3 1-15,3 5 0 16,5 0 5-16,-1 2-1 0,1-2 5 15,9 1-3-15,0-1-4 16,10-3 1-16,5 1-6 16,10-2 8-16,1 5-2 15,8-1 0-15,14 0 0 0,7 3 1 16,8-2-1-16,14 3-1 16,4 0 3-16,12 0-6 15,10-3-20-15,13 2-50 16,5-9 2-16</inkml:trace>
  <inkml:trace contextRef="#ctx0" brushRef="#br0" timeOffset="25938.9998">13758 15463 223 0,'-5'-11'41'16,"-1"0"-38"-16,1 1 1 15,-2-3 9-15,2 2-9 16,-1-1 15-16,3-2-13 16,-2 1-4-16,4-1-1 15,1-1 13-15,0 1-3 0,6-2 4 16,4 2-11-16,4-2 4 15,5 0-2-15,1 0-5 16,2 0-1-16,5-2 2 16,2 2-1-16,3 0 3 0,2-2-2 15,2 6 0-15,6-3-1 16,-3 3 0-16,4 3-1 16,2 3-1-16,0 1 2 15,-1 2-1-15,-2 3 4 16,4 0-3-16,3 0 2 0,0 8-3 15,4 3 0 1,0 3 0-16,1 4 0 0,0 2 0 16,0 3 0-16,-3 0 0 15,4 6 0-15,-1 3 0 16,-3 2 0-16,0 3 0 16,-2 2 0-16,-3 4 0 15,-5 0 0-15,-3 0 0 0,-4-2 0 16,-3 0-2-16,-2 0 4 15,-7-1-4-15,2-2 2 16,-2 2 0-16,-4 1 0 16,-1 0 0-16,-2-2-1 0,-4 3 1 15,-3-3-2-15,-4 0 3 16,-2-2-2-16,-2-1-1 16,-6-3 1-16,-7 1-1 15,-6-1-2-15,-3-1 2 16,-2 1 2-16,-3-2 4 15,0 0-2-15,-2-1-2 0,0 0 3 16,-1-2-2-16,1-3 0 16,-2 2 1-16,1-2-2 15,-4-2 1-15,0 1 1 16,-4-3-2-16,-2-3 1 16,-1-2 1-16,-5 0 2 15,-1-5-2-15,-2-1 0 0,-1-3 0 16,0 1 0-16,-3-3-1 15,4-4-1-15,0 1 2 16,1-2 0-16,1 0-2 16,-1 0 3-16,1-2-3 0,0-3 2 15,-2-2 0-15,-1-4-2 16,2-1 3-16,-1-3-3 16,-1-1 1-16,1-1 1 15,1-3-2-15,5 0 1 16,-2-1 0-16,5 0 1 0,3-1-2 15,3 1 1-15,3-6-1 16,4 0 2-16,2-3-2 16,4-3 0-16,1-5 2 15,0-1-1-15,2-1-1 16,2-3 6-16,-2 3-2 16,5-5-2-16,-1 2 4 0,5-1-1 15,2 1-3-15,1-6 2 16,6 7 0-16,0-3 0 15,0-1 0-15,9 0 2 16,4-2-1-16,6-4-1 0,3-4 0 16,4 1-2-16,4-4 0 15,6 2-2-15,5 2 1 16,6 3-1-16,9 2 2 16,7 5 1-16,10 8-3 15,17 8-1-15,20 8 2 0,19 12-6 16,23 9-31-1,25 2-36-15,22 13-147 0</inkml:trace>
  <inkml:trace contextRef="#ctx0" brushRef="#br0" timeOffset="47486.4971">16180 16018 318 0,'8'-6'12'0,"-1"0"6"16,-2 5 7-16,-1 1-8 0,-4 0-14 15,0 7-7-15,0 11 6 16,0 7-3-16,0 4 2 16,0 12 0-16,0 7-1 15,3 7 2-15,7 7-2 16,0 4-1-16,9 9 4 0,-6 0-5 16,1 3 1-16,-2 1 4 15,-7-2-3-15,-5 0 1 16,0-8 1-16,-9-3 0 15,-4-5-1-15,-1-9 0 16,1-8-2-16,3-5 2 0,1-8-2 16,1-12-5-16,6-5-41 15,2-14-81-15</inkml:trace>
  <inkml:trace contextRef="#ctx0" brushRef="#br0" timeOffset="48298.9277">16075 16096 416 0,'34'9'9'0,"-2"-4"-15"0,4 7 1 16,1 0 9-16,5 4-10 16,4-4-28-16,3 1-45 15,7-4 61-15,5-1 1 16,5-2-15-16,4 1 23 16,4-6 0-16,3 3 11 15,1-2 5-15,-3-2-1 0,1 0-1 16,-1 0 1-16,-9 0-2 15,-5 1 6-15,-9-1 1 16,-7 0 1-16,-9 0-5 16,-6 0-4-16,-8 0-3 15,-7 0-1-15,-8 9 0 0,-5-1-15 16,-2 4-2-16,-4 2 20 16,-6 5 0-16,0 1 1 15,-4 5-1-15,1 4-1 16,1 5 3-16,-3 0-2 15,3 5 1-15,-3 4 1 0,3 5 0 16,-1 4 1-16,4 1-1 16,4 6-2-16,-1-3 2 15,3-1 3-15,-1 0-1 16,3-3 1-16,-1-4-4 16,-3-2-2-16,4-2 2 0,-1-6-3 15,-2-3 0-15,1-3 1 16,-2-6-1-16,-2-1-1 15,-3-3 1-15,-2-5 0 16,-8 0-3-16,-4-4 3 16,-11-5 2-16,-6-3 0 15,-12-2 9-15,-8-3 3 0,-9 0-10 16,-5-8-1-16,-2-1-3 16,-8-2 1-16,1-2-1 15,-2 1-1-15,0 0 1 16,1-1-3-16,3 1-3 15,6-1-7-15,8 3 13 0,7 1 2 16,13 2 4-16,10 1 2 16,7 3-2-16,10 0 1 15,10 3 5-15,4-2-3 16,3 2 3-16,4 0 4 0,0 0-2 16,0 0-10-16,9 0-6 15,2 3-5-15,3-3-83 16,6 0-80-16</inkml:trace>
  <inkml:trace contextRef="#ctx0" brushRef="#br0" timeOffset="50486.2381">13943 17159 311 0,'-25'8'4'15,"-7"-3"-4"-15,-8 0 1 0,-7 0 0 16,-5 3 1-16,-9-3-1 16,-2-2 0-16,-5 3 12 15,-2-2-12-15,-1-3 4 16,0 2-4-16,-1-1 1 16,1-2-2-16,-5 0 2 15,1 0 3-15,-1 0 2 0,-4-2 4 16,-3-6-2-16,-5-3 3 15,-4-2-3-15,1 0 1 16,-6-7 0-16,2-4-4 16,1 1-4-16,1-4 1 0,7-1-2 15,1 0 0-15,8-4 0 16,3-1-1-16,6-4 0 16,7-1 2-16,7-1-2 15,4-4 0-15,5 0 2 16,2 2 1-16,6-3 6 15,3 1-5-15,3 2 1 0,4 2 1 16,5-3-2-16,6 5-2 16,5 2 1-16,6-1-3 15,5-3-3-15,3-1 2 16,17 1-1-16,6 0 0 16,11 2-2-16,9-1 0 0,7 6 3 15,10 2-11-15,5 2 2 16,6-1 6-16,6 5-10 15,5 1 7-15,3 2 11 16,7 1-7-16,2 2-4 0,6 3 11 16,6 2-1-16,4 2-10 15,1 2 15-15,5 4-5 16,-2-1-2-16,-2 3 0 16,-2 1-1-16,-2 2 4 15,-2 0-3-15,-11 0 0 16,4 0 0-16,-5 3 2 0,-4 7-2 15,-3 2 2-15,-3 4-3 16,-3 2 1-16,-4 5-1 16,-4 2-1-16,-2 1 2 15,-8 2 0-15,-5 4-2 16,-3 0 1-16,-8 0 0 16,-7 0-1-16,-6 2 1 15,-3 0 0-15,-10-1 2 0,-6-1 0 16,-7 1-3-16,-6 1 0 15,-2-1 1-15,-3-1 0 16,0 1 2-16,-6 1-2 0,-3 3 1 16,-3 1 1-16,-3-1-2 15,1 2 0-15,-4 1 1 16,-3 0-4-16,-1-2 2 16,-5 1 2-16,-4 0-6 15,-5-1 12-15,-4 1-9 16,-2-1-3-16,-6-1 16 0,0-1-10 15,-4 2-3-15,1-5 6 16,-3 1-3-16,3-1-1 16,-3-5 1-16,1 0-1 15,-1-3 1-15,-2-3 0 16,-4-1-5-16,-1-7 2 16,-3-2 7-16,-4-4-3 0,0-3-1 15,-8-5 1-15,1 0-2 16,-3-1 2-16,0-6 0 15,-4-7-1-15,1-2 1 16,-2 1-1-16,0-1-1 0,-4 0 3 16,-6-4-5-16,3-7-16 15,0-10-100-15</inkml:trace>
  <inkml:trace contextRef="#ctx0" brushRef="#br0" timeOffset="78739.1165">16198 17140 272 0,'14'-20'7'16,"1"-2"-2"-16,-1 1 2 0,-2-1 16 15,-4 2-12-15,4 2-6 16,-2-1-5-16,0 4 0 15,-1-1 3-15,-1 3 2 16,-1 4-5-16,-2 0 9 16,1 2 0-16,-6 3-4 15,1 1 0-15,-1-1-5 0,0 4-3 16,0-1 9-16,0 1-6 16,-1 0 3-16,-3 0-2 15,1 0-1-15,-4 0 0 16,-5 5 0-16,0 0 0 15,-3 3 1-15,-2-3-3 0,-7 2 1 16,-3-2 4-16,-5 1-2 16,-6-1 2-16,-6-3 0 15,-8 0-2-15,-6-2 2 16,-5 0-1-16,-7 0 2 16,-4 0-1-16,-8-2-1 0,-1-2-1 15,-5 1 6-15,-2 3-5 16,-1 0-2-16,-3 0 3 15,1 0-1-15,0 0 0 16,-4 3 1-16,5 1 0 16,1-1 0-16,1 1 1 0,5-4 1 15,1 0 3-15,5 0 0 16,6 0-3-16,-1 0 0 16,9 0-4-16,6 0 0 15,9 0 0-15,5 0-1 16,11 0 0-16,12 0 2 15,6 0-2-15,6 0-2 0,10 0 0 16,0 0-3-16,14-2 2 16,7-1 2-16,12-3-35 15,8-1-44-15,11-6-61 16</inkml:trace>
  <inkml:trace contextRef="#ctx0" brushRef="#br0" timeOffset="79254.6895">16538 17067 300 0,'-19'0'3'16,"-3"-8"-2"-16,-12 4-1 0,-6 3 3 16,-10 1-1-16,-2 0-2 15,-8 0 1-15,-4 1 0 16,-4 5-2-16,-7 0 4 15,0 2-2-15,-4 1 0 16,-5 0 4-16,-4-2 2 16,-5 2 4-16,-7-3 1 0,-2 1-1 15,-5-4 3-15,-3 1-8 16,-3-3 1-16,0 3 2 16,3 0-3-16,1-2-2 15,6 1 0-15,6 2-1 0,9-1-1 16,10-2 2-16,7 2-2 15,14-4-2-15,12 0 2 16,11 0-3-16,14-3 2 16,9-2 0-16,11-2-1 15,2 0-4-15,17-2 3 16,11-3-43-16,8 1-71 16,9-5-62-16</inkml:trace>
  <inkml:trace contextRef="#ctx0" brushRef="#br0" timeOffset="80020.2491">16669 16972 436 0,'11'-27'-7'0,"-1"0"8"15,3-1 0-15,-4 8 1 16,-2 2 6-16,-3 6-7 15,-1 5 0-15,-1 3 1 16,-2 4-3-16,0 7-2 0,-2 13 1 16,-6 5 0-16,-6 12-5 15,0 8 7-15,0 9 2 16,-2 4-2-16,-4 7 4 16,2 4-6-16,2 6 6 0,-2 3-3 15,-2 8 7-15,2 0 1 16,1 4 0-16,-2 5-2 15,0-11 2-15,1-2-4 16,-2-6-2-16,0-7 0 16,0-12-2-16,5-9-1 15,0-9 0-15,3-9-2 0,-1-10-19 16,7-11-26-16,5-9-41 16,1-20-110-16</inkml:trace>
  <inkml:trace contextRef="#ctx0" brushRef="#br0" timeOffset="80660.8412">16731 16733 492 0,'15'-14'7'16,"-1"-1"-6"-16,-4 13 0 0,-7 2-10 15,-3 15 12-15,0 6-8 16,-1 9 4-16,-11 8 2 16,-2 7-3-16,-2 4 2 15,-8 5 1-15,3 1-1 16,-6-1 0-16,0-2-1 15,-2-8-1-15,-3-8 1 0,2-4 0 16,-3-5 1-16,6-6 0 16,-2-1 1-16,9-4 2 15,-1-4-3-15,7-3 1 16,3 0 0-16,6-4-1 16,3-3-1-16,2-2 4 0,2 0 0 15,10 0-3-15,6-8 0 16,4-2 0-16,9 3-2 15,5 0 4-15,5 3-4 16,-2 3 0-16,4 1 2 0,0 0 1 16,3 0 0-16,-5 6-1 15,-2 2 2-15,-4 1-4 16,1-1 4-16,-10 2-2 16,-6-4 0-16,-4 0 1 15,-5-3 0-15,-6-3-1 16,-5 0 3-16,0 0-3 15,-4-9 5-15,-8-8-4 0,-10-5 4 16,-1-5-1-16,-6-4-3 16,-3-8-1-16,-2-3 3 15,-4-4-4-15,4 0 3 16,4-4-2-16,1 2-1 0,7 5 2 16,8 5-2-16,11 8-3 15,6 5-26-15,28-2-84 16</inkml:trace>
  <inkml:trace contextRef="#ctx0" brushRef="#br0" timeOffset="83238.761">11456 17234 314 0,'-12'2'22'0,"-7"-2"-19"15,-4 0-2-15,-2 0 2 16,-6 0 0-16,-3 0-2 15,-3 0 0-15,-1 0 1 16,-6 0-2-16,2 0 3 16,-5 0-3-16,-3 0 0 0,-4 0 1 15,-4 0 0 1,-5-2 0-16,-5-2 1 0,-7 1 3 16,-6-1-2-16,-9 1 3 15,-1 0-1-15,-4-2 2 16,-7 2-1-16,-5-2-3 15,-2 1 0-15,-1-3 2 0,-3 1-3 16,0-2 0-16,-2 1 0 16,3-4-1-16,2-2 2 15,1 1-1-15,4-1 1 16,8-1 6-16,4 2-1 16,8-1-1-16,7 4-2 0,14 1-3 15,14 0-1-15,13 3 0 16,13-1-1-16,11 3 1 15,11-2 1-15,6 1-5 16,23 3-7-16,13 1-8 16,13-2-39-16,16-1-48 15,9-4-109-15</inkml:trace>
  <inkml:trace contextRef="#ctx0" brushRef="#br0" timeOffset="83769.9869">11631 17017 244 0,'-22'0'15'16,"-5"0"-15"-16,-7-4 1 0,-9 0 1 15,-6 0 1-15,-9 4-3 16,-1 0 2-16,-9 0-1 16,-3 0-1-16,-5 0 1 15,-5 3 0-15,-2 0 0 16,-6 3 3-16,-8-3 7 0,-5 0 3 16,-12 1 11-16,-3-2-9 15,-7-1-2-15,-3-1 1 16,-7 0-6-16,0 0 1 15,0 0-1-15,0-5 2 16,5 0 0-16,7 2-4 0,2-1-2 16,13 0 2-16,10 0-3 15,12 4-1-15,15 0-1 16,18 3-2-16,28 6-3 16,26-4-12-16,47-5-197 15</inkml:trace>
  <inkml:trace contextRef="#ctx0" brushRef="#br0" timeOffset="102066.2695">8005 12965 28 0,'0'0'188'15,"0"-8"-163"-15,0-3-22 16,0 2 13-16,0-1 11 0,-4 0-22 16,-1 0-2-16,2 3-3 15,-2-3 2-15,2 5-2 16,1 0 2-16,2 0 5 16,-2 3 0-16,0-2-2 15,1 4-2-15,-1-2-1 16,-2 2-1-16,-1 0-1 0,-3 0-1 15,0 0 3-15,-3-2-2 16,-5 1 1-16,0-1-1 16,-6 0 0-16,-2 0-1 15,-3-1 2-15,0 3-1 16,-7 0 0-16,-1 0 2 16,-5 0-3-16,-1 0 2 15,-2 0 1-15,-5 0-4 0,-3 0 2 16,1 2 0-16,-2 3-1 15,1-2 1-15,4 1 3 16,-6 4-5-16,3-3 1 16,-2-2 1-16,-2 2 0 0,-4-2 0 15,-3 0 0-15,-1-3 0 16,-5 2 1-16,-5 0-1 16,0-2 2-16,-1 3-2 15,-1 1 1-15,-5-1 1 0,2 2 0 16,-5-1-2-16,2 0 3 15,-4 0-1-15,-3-3-2 16,5-1 2-16,-2 2-2 16,-1-2 1-16,0 0 0 15,2 0 2-15,-5 0-3 16,-1 0 9-16,0-2 9 0,-1-1-16 16,0 1 0-16,-3-4 0 15,1 3 2-15,-3-3 0 16,1 1-1-16,5 2 0 15,-3-1 1-15,4 1-3 16,8-1 2-16,4 4-2 0,8-2-1 16,8 0 1-16,14 0-1 15,4 2 1-15,13-1 0 16,10 1-1-16,6-2 1 16,10 0 0-16,3 1 7 0,0-3 13 15,16 4-20-15,11-4-5 16,9 4-7-16,17 0-22 15,9 0-33-15,8 0-82 16</inkml:trace>
  <inkml:trace contextRef="#ctx0" brushRef="#br0" timeOffset="102753.7381">7705 12833 180 0,'-11'0'24'15,"-5"2"-20"-15,-5 0-1 16,-8 0 17-16,-10 4 6 0,-9-1-21 16,-11 0 5-16,-5 0-5 15,-12 0-4-15,-6 3 3 16,-10-3-4-16,2 2 1 16,-1-2 1-16,-3 1-2 0,1 1 1 15,0 0-1-15,-1-2 0 16,-7-1 18-16,-1 2-4 15,-9-1-1-15,-2-2-4 16,-8 1-7-16,-1-1 0 16,-5-1 0-16,0 0 2 0,3-2-4 15,2 0 3-15,3 0-3 16,9 0 1-16,8 0-1 16,8-2 0-16,5-1-1 15,6-3 3-15,3 3-3 16,0-2 2-16,0 1-1 15,-1-2 0-15,0 1 8 0,2 2 1 16,1-1 8-16,5 1-7 16,10 1-6-16,9 2-2 15,13 0 0-15,19 0-1 16,22 7-1-16,31-4-35 0,39-3-52 16</inkml:trace>
  <inkml:trace contextRef="#ctx0" brushRef="#br0" timeOffset="104519.2254">7981 12821 243 0,'0'0'32'16,"0"-5"-26"-16,-3-3-4 16,-6 5 2-16,-4-4 0 0,-1 3 9 15,-6 1-11-15,-5-1-2 16,-4 2 1-16,-2 2-2 16,-5 0 1-16,-3 0 1 15,-4 0-1-15,-2 0 0 16,-3 0 0-16,-4 0 0 0,-2 0 0 15,-2 2 2-15,-2 4-1 16,-5-1-1-16,-3 2 0 16,-2 2 0-16,-7-2-1 15,-4 4 2-15,-6-4-1 16,0 2 0-16,-7-2-1 0,0 0-8 16,-1-4 1-16,-3 1 0 15,-1 0-7-15,-3-4 6 16,1 0 9-16,-5 0 0 15,0 0 2-15,-3 0 1 16,-3-4 7-16,0 0-2 16,-3 1-1-16,-2-1 14 0,0-1-13 15,1 2-6-15,-2-2 0 16,3-1-1-16,2-1 0 16,-1-2-1-16,4 0 2 15,4 0-2-15,4-2 0 16,9 2 1-16,1 1-1 15,7-2 2-15,6 3 7 0,9 2-2 16,4 3 0-16,11 0-4 16,6 2-2-16,13 0 0 15,10 6-1-15,14 4 1 16,10 5-3-16,18 3-13 0,23-6-38 16,19-7-144-16</inkml:trace>
  <inkml:trace contextRef="#ctx0" brushRef="#br0" timeOffset="106300.3441">4228 12430 328 0,'-2'-7'14'16,"1"-5"-10"-16,1-5 1 15,0 5 16-15,-4 0 0 16,4-1-9-16,-2 0-3 0,-1 1-2 16,-1 2-3-16,1-1 0 15,1 0-3-15,0-2-1 16,0 3 1-16,2-2 0 15,0-3 1-15,6 1-3 16,6-2 1-16,6 0-1 0,2-2 0 16,5 0 1-16,5 2 0 15,4-1 0-15,6 0 0 16,3 3 1-16,5 1-1 16,5 4-1-16,-1 0 0 15,4 4 1-15,-5 3-1 16,5 2 1-16,-3 0 0 0,-1 4 1 15,-4 8-1-15,1 4 0 16,-1 4 0-16,-1 5-1 16,-1 0-2-16,-2 4 1 15,-2 3 1-15,-1 1 0 16,-4 3-1-16,-3 3 1 0,-3 3 0 16,-4 2-1-16,-3 2 1 15,-4 2 0-15,-6 1-1 16,1-3-1-16,-8-1-2 15,-4-2 3-15,-3-2-2 16,0-2 3-16,-8 0 1 0,-11-3-1 16,-2 2 1-16,-4-6-4 15,-7 0 4-15,-6-2-1 16,-5-3 4-16,-4-4-3 16,-3-3 3-16,-3 0 1 15,2-8-3-15,-1-1 0 16,-1-3 2-16,4-4-2 0,0-4 0 15,-2 0 1-15,5 0 3 16,-5-2 2-16,3-7 0 16,1-2 1-16,3-1-4 15,0-2 2-15,1-3 2 16,4-3-6-16,3-2 1 0,0-5 0 16,3-5 0-16,1 0-2 15,2-5 1-15,1-5-1 16,4 0 1-16,0-1-1 15,5-4 0-15,3-1 3 16,3-2 1-16,4-7 2 0,7 0 13 16,3-5-15-16,0-5-3 15,7 2-1-15,8-5 4 16,10 4 1-16,9-1-3 16,17 8-1-16,19 6-2 15,27 7-2-15,36 14-24 0,37 7-33 16,41 0-120-16</inkml:trace>
  <inkml:trace contextRef="#ctx0" brushRef="#br0" timeOffset="111737.832">19637 14418 219 0,'11'15'39'0,"-1"2"-29"15,2 6-6-15,-5 2 9 16,-2 5-7-16,-2 4-2 15,-1 5-2-15,-2 8 0 16,0 3 3-16,0 12 7 16,0 4-8-16,2 10 1 15,1 10 0-15,2 7 10 0,-2 9-4 16,3 8-1-16,-5 4 1 16,-1 8-3-16,0-2 10 15,0-1-3-15,-10 0-4 16,-7-4-4-16,-5-4-4 0,-2-5-1 15,-5-10 0-15,0-9-1 16,-1-6 0-16,1-13 1 16,9-12-13-16,6-9-49 15,14-11-35-15,0-17-77 16</inkml:trace>
  <inkml:trace contextRef="#ctx0" brushRef="#br0" timeOffset="112581.5544">19809 14200 459 0,'47'-5'4'0,"0"-3"2"15,3 3-6-15,-4 5 1 16,2 0 1-16,1 4-2 0,4 5-2 16,3-1 4-16,6 0-3 15,5-1 3-15,5-2-4 16,5 1 1-16,4-3 2 15,1 1-2-15,6-3 2 16,-5 1 1-16,-6-2-3 16,-5 0 1-16,-9 0 1 0,-13 0-1 15,-10 2 1-15,-11 3 1 16,-10 2-2-16,-6 4 0 16,-6 7 0-16,-4 5 0 15,-3 9-2-15,0 9-3 16,-5 7-13-16,-5 13 5 0,-2 10 7 15,-2 11 4-15,3 8 3 16,-3 9-2-16,2 12 2 16,-1 3-1-16,2 4 0 15,-2-1 1-15,1 1-1 0,-6-7 1 16,0-9-1-16,-5-10 1 16,-1-11 3-16,-3-10 0 15,0-9-1-15,-1-5 1 16,1-1-1-16,2-4 0 15,-1 0-1-15,5 1 1 16,1 1-1-16,2-2 2 0,1 2-1 16,-3-2-2-16,-4-4 1 15,-5-5-1-15,-7-9 0 16,-6-8-1-16,-12-6 3 16,-9-9 1-16,-9-7-1 15,-7-4-2-15,-9-4 0 0,-2-9-3 16,-9-2 2-16,-6-3 0 15,-5-2 0-15,-5 0 0 16,0 0 0-16,-1 1 1 16,2 1-1-16,10 2 1 15,11 2 0-15,14 3 0 0,14 2 1 16,22 2 3-16,13 4 18 16,11 0-10-16,14 2-6 15,5-2 19-15,11 1 19 16,4-1-31-16,5 2-10 15,7-1-6-15,4 0-3 16,11-12-60-16,9-16-143 0</inkml:trace>
  <inkml:trace contextRef="#ctx0" brushRef="#br0" timeOffset="118175.2272">4306 13745 237 0,'-2'-4'21'16,"0"-3"16"-16,1 3-19 15,1 4-3-15,0-1-1 0,0-1-8 16,0 2-1-16,0 0-5 16,1-2 6-16,10 2-6 15,4-2-4-15,5 2 7 16,6 0 0-16,4 0-1 16,3 0-1-16,2 0 3 0,3 0 2 15,2 0-3-15,1 0 0 16,2 0 1-16,6 0-3 15,5 0 2-15,2 0-2 16,5-3-3-16,5-1 6 16,5 1-2-16,5-1-3 15,6 1 5-15,6-1-4 0,2 0-2 16,7 3 4-16,0-3-2 16,-2 1 0-16,3-1 0 15,-5 1 0-15,1-3 0 16,-3 1 0-16,-2-4 1 0,4 2-2 15,-3 1-1-15,2-1 1 16,-1 2 0-16,1 0 3 16,0 1 0-16,-1 0-1 15,1 1 0-15,-1 3-1 16,-1-2 0-16,0 2 1 0,0 0-1 16,2 0 0-16,-1 2 2 15,3-1-2-15,1 3-3 16,3-4 4-16,1 0-2 15,2 0 2-15,3 0-1 16,8 0 3-16,-2 0-3 0,9 0-1 16,-2 2 1-16,5 2 0 15,-2-1 1-15,3-1-1 16,-5-2 1-16,3 0 0 16,-2 0-2-16,0 0 1 15,-1-8 1-15,3 1-1 0,-3 0 0 16,3-1 1-16,3 2-2 15,1 1 1-15,1 3 0 16,3 2 0-16,5 0 1 16,-4 0-2-16,5 0 1 15,-4 3 0-15,4 0 0 16,-3-2 0-16,1 1 2 0,1 2-2 16,-5-1 0-16,5 1 2 15,-5 1-1-15,-2-2 2 16,-3 1-3-16,-4-2-1 15,-6-1 2-15,-6-1 0 16,-4 0 1-16,-7 0-1 0,-7-8 3 16,-7-3-1-16,-3 2 1 15,-6-5-2-15,-7 2-1 16,-6-5 1-16,-4 3-2 16,-9-5 1-16,-4 1 0 15,-7-4-1-15,-3 1 3 0,-7 0-2 16,-3-2-1-16,-5-1 2 15,-4 1-2-15,-3 0 2 16,-4-2 3-16,-4 0-6 16,-4-4 2-16,0-1-1 15,-4 0 0-15,-4-3 2 16,-1 1-2-16,-1 0-1 0,5 2 0 16,0 3 1-16,4 2 0 15,1 6 2-15,0 1-2 16,0 4 1-16,6 3 1 15,-3 2 3-15,2 2 0 0,-3 3-4 16,-2 3 1-16,0 1-1 16,0 0-4-16,-2 3 2 15,-9 4-1-15,-5 2 2 16,-5-1-1-16,-12 0 2 16,-2 1-1-16,-10-5 0 15,-6 1 2-15,-8 0-5 0,-9-3 6 16,-10 2-3-16,-8-4 0 15,-13 0 0-15,-8 0 1 16,-15 0-1-16,-9-7-1 16,-9 0-3-16,-6-3-3 15,-7 2-4-15,-1-1 3 0,-1 0 5 16,1-2-5-16,-2 4 7 16,2-2 1-16,-1 2 1 15,1 2-1-15,-2-1-1 16,-2 1-6-16,-4-1 8 15,-4 1 3-15,-2 2-3 0,-5-2 0 16,-4 0 0-16,-6 2-1 16,-2 1 0-16,0 2 1 15,0 0-1-15,0 0 0 16,6 0 1-16,2 0-2 16,1 4 1-16,1-3 2 0,-1 4-3 15,-4-2 1-15,-3-1 0 16,-4-1 1-16,0 1-12 15,-1-2-6-15,-1 0-2 16,3 0 8-16,-1 0 9 16,7 0 1-16,6 0 7 15,4 0-17-15,4-2 19 0,8 4-4 16,2 2 2-16,1 1-2 16,4-2 0-16,4 1-6 15,6 0 2-15,7 0 2 16,10-1-2-16,14 0 2 15,16 1-2-15,11-1 0 0,17-1 1 16,14 2 1-16,11 1 1 16,10-1 6-16,8 1-9 15,4 4 1-15,7-1 1 16,2 2-5-16,3 1 4 16,0 1-5-16,4 3 0 0,1 2-4 15,2 1-4-15,-2 4-7 16,2-1 4-16,0 4-1 15,0 2-6-15,4 1-9 16,6 7 2-16,0-2 4 16,6 5 14-16,2-1 9 15,2 2 2-15,1-2 0 0,-1 2 0 16,4 0 1-16,-5 3 5 16,-1-3 3-16,-2 2 3 15,-3-5 12-15,-1-6-16 16,0-1-5-16,0-6-2 15,3-5 1-15,2-3 1 0,7-5 6 16,6-5 12-16,9-1-1 16,12-3 1-16,8-1-8 15,9 0-1-15,14-1-7 16,11-10-2-16,11 0-1 0,13-1-1 16,20-1 1-16,25 4 1 15,29 2-2-15,30 4 0 16,28-6-76-16</inkml:trace>
  <inkml:trace contextRef="#ctx0" brushRef="#br0" timeOffset="121081.2579">4492 14583 284 0,'-1'0'16'16,"1"-1"-12"-16,0-1 22 0,0 0-3 15,0 0-13-15,0 2-12 16,1 0 4-16,10 0 5 16,2 0-7-16,3 0 2 15,5 0-1-15,5 0-10 16,3 6 17-16,3 1-5 15,4 2-3-15,3 0 1 0,5 0 0 16,-2 3-1-16,11 0 0 16,0-1 0-16,8 2 0 15,2-1-9-15,7 2 10 16,4 1 3-16,5-1-4 16,3 3 2-16,6-2-6 0,-1-1 8 15,-1-2-2-15,6 3-7 16,1-5 7-16,0 0-7 15,6-2 6-15,1-1-1 16,5-1 3-16,-1 0-5 16,1-3 7-16,-2-1-4 0,-3-2 0 15,-1 0 0-15,-4-2-1 16,-2-7 0-16,-4-4 1 16,-7 0 0-16,-5-5-1 15,-3-5 1-15,-7 2 1 16,-6-4-1-16,-5-1 3 0,-8 1-2 15,-3-2 22-15,-6 0-20 16,-3-1-2-16,-4 1-2 16,0-1 1-16,-3-3-4 15,0 1-2-15,-4-5 1 16,1-1 3-16,-4 2 3 0,-3-4-4 16,-3 4 5-16,-5 1 3 15,-3 2 0-15,-1 2 1 16,-7 3-2-16,0-1-7 15,-3 0 2-15,-9 2 4 16,0-3-5-16,-3 3 3 0,-3-4-2 16,0 2-1-16,-2 1 0 15,1 2 1-15,-1 0 1 16,-6-1 0-16,1 2-1 16,-3-1-2-16,-5 1 4 15,-5 2-2-15,-1-1 1 16,-6 2-1-16,0-1 1 0,-1 3-1 15,-3 2 0-15,0-4-1 16,0 5 2-16,-4-2-2 16,-1 2 3-16,-2 0-4 15,0-1 2-15,-2 2 1 16,-3 0-1-16,-4 1 0 0,-1 3 0 16,-1-1 0-16,-3 1 0 15,0 6 0-15,1-2 0 16,-2 2-1-16,3 0 1 15,0 3 1-15,3 1-2 16,-1 0 2-16,3 0-1 0,-4 0 0 16,4 0 1-16,-3 5-2 15,-2 3 2-15,0-2-1 16,-3 4 0-16,3 0 0 16,0-2 0-16,2 0-1 15,1 2 1-15,4 0-1 16,5 1 2-16,0-2-2 0,4 5 2 15,-1-4-2-15,0 3 1 16,-1 0 1-16,0 1-1 16,-4 0 1-16,-1 2-3 15,3-1 2-15,0-1 1 16,2 2-2-16,6 0 1 0,6 2 0 16,3-2 0-16,5 2 0 15,3 1 0-15,6 1-2 16,6 0 1-16,-3-1 0 15,3 1-1-15,0 1 4 0,-1-3-5 16,-3 5 4-16,2 1 1 16,-3 0-4-16,1 0 2 15,-3 0-1-15,5 0 4 16,3-1-3-16,3 0-2 16,3 2-1-16,5-3 3 15,4 1-4-15,1 0 2 16,2-4 0-16,0 5 1 0,5-5-1 15,2 3 1-15,3-2 3 16,0 1-2-16,2-3 0 16,-1 1 0-16,2 1 1 15,3-4-3-15,0 0 1 0,3 2 2 16,0-6 1-16,2 1-4 16,3-2 2-16,2-3 2 15,5-1-2-15,-1 3 1 16,5-3 1-16,3-2-4 15,-3 2 4-15,5 2 0 0,0-2-2 16,1-1 2-16,3 1-2 16,7 0 0-16,0-1 0 15,2-2 0-15,3 2 0 16,3-2 0-16,2 3 0 16,3-2-6-16,5 3 8 15,3 4-1-15,3 0-1 0,8 4 0 16,5 2 1-16,2 8-4 15,5-4-18-15,4-1-64 16,1-6-92-16</inkml:trace>
  <inkml:trace contextRef="#ctx0" brushRef="#br0" timeOffset="122174.9206">6295 14558 305 0,'43'-3'12'0,"2"-10"-6"16,4 3 3-16,3 3 12 16,5 0-15-16,7-1-2 0,7 1-2 15,6-2 1-15,7 4-3 16,5-2 2-16,-1 1-1 15,7 1-3-15,3 2-6 16,3 1 21-16,-3 2-11 16,3 0 0-16,-4 0-3 15,-7 0 0-15,-11 5 2 0,-12 0-2 16,-14 2-1-16,-13 1 6 16,-14-3-9-16,-7 0-4 15,-14 2-29-15,-5 0-35 16,-4 1 13-16,-16-5 32 0,-4-1-28 15</inkml:trace>
  <inkml:trace contextRef="#ctx0" brushRef="#br0" timeOffset="122753.005">5896 14722 223 0,'-28'14'95'0,"24"-13"-68"16,4-1-31-16,0 0 1 15,0 2 1-15,11 1 2 16,5 0 11-16,9 0-4 0,9 4 4 15,10-4-10-15,9 3-6 16,14-5 15-16,10 3-18 16,11-1 10-16,14 1 7 15,10 0-8-15,13-2 1 16,8-1 0-16,13-1 0 0,3 0 2 16,11-6-1-16,-1-5-1 15,-1 0 1-15,4-4-2 16,-7-1 1-16,-10 4-2 15,-10-3 0-15,-16 5 0 16,-19-1-3-16,-18 4 3 16,-13 2-1-16,-21 1-4 0,-8 2-22 15,-14 2-13-15,-4 0-4 16,-5 0 22-16,-5 0-1 16,-2 6-10-16,0 2 22 15,-3 3 2-15,-2 0 6 0,0 3 3 16,-1 0 0-16,-3 0 1 15,4 1 0-15,-3-1 0 16,-1 1 0-16,3 0 0 16,-1 2-1-16,1 0 1 15,3-1-1-15,0 3-2 16,1-7-86-16</inkml:trace>
  <inkml:trace contextRef="#ctx0" brushRef="#br0" timeOffset="125456.3035">5214 12793 292 0,'13'-6'3'0,"-4"2"7"15,-4 4-6-15,-3 0-3 0,-2 13-52 16,0 5 2-16</inkml:trace>
  <inkml:trace contextRef="#ctx0" brushRef="#br0" timeOffset="127784.3746">4352 12170 76 0,'-12'-4'191'0,"1"-10"-158"15,3 0-31-15,0-2-1 0,1 2 1 16,2-3 0-16,1 5-3 15,0-1 2-15,4 1-3 16,0 1-26-16,8 3 0 16,7-4-8-16,5 7 25 15,7 1 4-15,6 1-4 0,6 2-8 16,5 1-13-16,10 0 12 16,1 0 6-16,7 0 14 15,6 0 4-15,5 0-1 16,2 0 7-16,8 0-1 15,5 0 5-15,5 0-3 16,7 1 0-16,8 2-3 0,9-3 4 16,7 2-6-16,8 0 5 15,7 0-6-15,7 0-1 16,3-1-7-16,1 4 6 16,4-4-5-16,1 2 4 0,-3 0-9 15,-1 2 0-15,-5-2 2 16,-6 4 5-16,-7 1 0 15,-11-1 1-15,-7 0 4 16,-14 3 3-16,-8-2 1 16,-13 2-4-16,-7 1-2 0,-16 1-2 15,-4 0 0 1,-7 1-1-16,-10-1 1 0,-8 0 0 16,-4-2-3-16,-8 2 2 15,-3 3 1-15,-6-1-5 16,-6 3-6-16,-1 2 6 15,0 2 4-15,-10 4 6 16,-3 2-2-16,-3 5 1 0,3 2-2 16,3 7-1-16,3 2 0 15,5 2-2-15,2 3 1 16,7 0 3-16,7-2-4 16,6-1 6-16,0-4 1 0,-3-3-3 15,-2-3-2-15,-4-3 1 16,-4-3-1-16,-7-4-1 15,0-2 1-15,-11-2-1 16,-11 1 0-16,-8-4 3 16,-9-4-1-16,-14-1 0 0,-11-3 0 15,-11-1-2-15,-12-3-1 16,-8-5 1-16,-10-1-1 16,-4 0 0-16,-4 0-6 15,-4 0 1-15,-2-1 3 16,-3-5 4-16,-1 2-5 15,-3-1 4-15,0 2 1 0,2-1-2 16,-3 3 3-16,-2 1 1 16,0 0-2-16,-2 0 2 15,1 0-2-15,-1 8 1 16,2 1 2-16,3 2-6 16,6 3 1-16,3-1 0 0,8 1 0 15,6 2 0-15,6-2-1 16,7 0-1-16,8-1 4 15,6-1-1-15,5-1-1 16,5-4 1-16,5 0-2 16,6-1 0-16,3-2 2 0,8-1-2 15,2-2 2-15,4 1-2 16,1-2 1-16,1 0 1 16,0 0-1-16,1 0-2 15,7 0 3-15,7-5-1 16,0-4-1-16,9-4 1 0,4-2-3 15,3-3-2-15,5-2 6 16,-2-6 3-16,2-2 20 16,0 0-12-16,0-6-3 15,-1-1-2-15,-3-5-4 16,2 1-1-16,1-6 1 0,1-1-1 16,-2 1 2-16,2-3 8 15,0-2-7-15,2-1 2 16,5-3-3-16,1-5 11 15,0 2-12-15,4-5 0 16,2 3-2-16,-2 1 9 0,3 1 1 16,-3 6-2-16,2 2 3 15,-1 8-2-15,-1 6-4 16,-3 10-3-16,0 9-3 16,-3 11-1-16,-5 5-27 15,-1 0-170-15</inkml:trace>
  <inkml:trace contextRef="#ctx0" brushRef="#br0" timeOffset="135612.7046">13573 15689 429 0,'-5'-25'14'0,"2"-3"-13"15,3 1-1-15,0 2 1 0,0 0-5 16,3-2 4-16,4-1-1 15,2-1-3-15,1-1-3 16,3 3 8-16,1 0-2 16,5 2-1-16,2 0-2 15,4 2 1-15,4 4 1 16,3-1 3-16,6 4 1 0,3 2 0 16,6-1-1-16,7 4-5 15,5 3 9-15,4 1-4 16,3 3-2-16,7 4 3 15,0 0 0-15,3 2-6 0,0 10 5 16,-1 4 0-16,1 4-7 16,-4 3-25-16,-1 0 11 15,-5 6 4-15,-3 0 15 16,-6-1-1-16,-2 2 4 16,-4 3-4-16,-4 2 2 15,-4 1-25-15,-4-1 30 0,-7-1-8 16,-6 0-5-16,-6-3-3 15,-8-3 2-15,-9 1 7 16,-3-3 1-16,-1 3 1 16,-12-2-2-16,-3 2 2 15,-3 3 2-15,-3-2-4 0,0 4 4 16,-2 2-2-16,2 3 0 16,-4-2 2-16,1 5-2 15,0-4 1-15,-1 7 0 16,0-2-2-16,1-3 2 15,-7 2-2-15,0-5 3 0,-5-2-2 16,-4-3 1-16,-4-3 1 16,-5-4 0-16,-6-1 2 15,-3-5-3-15,-6-1 0 16,-1-5 2-16,-1-3-1 16,-1-3-2-16,4-2 0 15,1-2 0-15,4-3 2 0,3 0-2 16,5-8 0-16,2-4 1 15,1-6-1-15,2-2 4 16,1-5 1-16,-1-2 5 16,-2-10-1-16,6-2 10 15,-5-6-9-15,4-3 0 0,3-2 1 16,-1-3-5-16,7-2 2 16,0-2-2-16,7-5-1 15,1 3-3-15,7-8-1 16,10-2 1-16,9-8-1 0,1-5-1 15,23-6-1-15,17-1-1 16,18 5-10-16,24 4-22 16,21 10-16-16,24 12-30 15,27 9-32-15</inkml:trace>
  <inkml:trace contextRef="#ctx0" brushRef="#br0" timeOffset="138487.7606">4674 13836 250 0,'29'0'8'0,"8"-6"-7"16,6-2 0-16,8 2 10 15,4-1-8-15,6-2 0 16,4 0-1-16,5 2 3 0,3 0 0 16,6-2-3-16,8 4 2 15,8 0-2-15,3-1-2 16,9 2 0-16,7 3-2 16,5-3 4-16,8 1-2 15,3 1-4-15,6-2-2 0,2 0-9 16,1 1 4-16,3-1 10 15,-4 3-4-15,-2 1 7 16,-1 0-2-16,-2 0-6 16,-4 3 4-16,-5 5-1 15,-4 0 2-15,-10 3 0 0,-11-2-1 16,-16 0 2-16,-21 0 5 16,-17 0 16-16,-16 1-15 15,-13 3-3-15,-12 3-3 16,-4 2-8-16,0 3 9 15,-7 4 0-15,-1 4 0 0,1 1 0 16,3 4 0-16,4 3-1 16,0 1-1-16,11 3 1 15,6 4-1-15,4-1 2 16,2 4-1-16,1 6 1 16,3-1-1-16,-2 1 0 15,2 1 0-15,-4 0 1 0,0-3-1 16,-1 0 0-16,-5-4 0 15,2-1 0-15,-11-3 0 16,-2-3 1-16,-6-6-1 16,-2-2 0-16,-14-3 0 15,-12-5-1-15,-10-3-3 0,-9-3 5 16,-9-3 1-16,-10-4 0 16,-9-1-1-16,-6-5 1 15,-8-3 0-15,-7-1-1 16,-8 0 0-16,-3-2-1 15,-3 0 1-15,-9 0-1 0,-5 0 0 16,-2 0 0-16,-4-2 1 16,-7 0-1-16,1 2 0 15,-7 0 0-15,4 0-1 16,2 0 2-16,2 0-1 16,4 0-4-16,5 0-2 15,2 4 0-15,5 3 1 0,7-2 5 16,4 4 0-16,6-4 0 15,7 5-2-15,6-3 2 16,7-2 0-16,5 2 2 16,9 0-2-16,5-1 0 0,4-1 0 15,5-3 0-15,6 1 0 16,7 0 0-16,4-3 0 16,6 0 0-16,4 0 1 15,7-3 2-15,3-7 0 16,4 0 1-16,-1-4 0 15,3-2-1-15,2-4-2 0,0-2-1 16,2-6 1-16,2-1-1 16,2-11 0-16,3-1 0 15,0-7 1-15,0-5 0 16,5-7 1-16,-2-2 2 16,4-7 1-16,-4-4 3 0,3-8-4 15,-5-1-1-15,1-9 10 16,0-9 10-16,-2-1-8 15,0-1 8-15,0-5-11 16,0 0 0-16,0 9-8 16,4 5-3-16,3-2-6 0,6-5-137 15</inkml:trace>
  <inkml:trace contextRef="#ctx0" brushRef="#br0" timeOffset="147705.8584">8249 16308 388 0,'4'-20'16'0,"6"1"-16"16,0 8 1-16,-3 9 7 15,3 2-5-15,-3 9 1 16,1 10-10-16,-1 7 7 15,2 6 5-15,-1 7-8 0,5 10 3 16,3 2-1-16,2 8-5 16,6 7 5-16,0 5 0 15,2 4 1-15,4 0 1 16,-6 2-4-16,-4-4 5 16,-6-7-4-16,-1-5 5 15,-8-10-3-15,-3-11-2 0,0-6 1 16,-2-9-2-16,3-7-22 15,1-10-38-15,1-8-77 16,6-7-14-16</inkml:trace>
  <inkml:trace contextRef="#ctx0" brushRef="#br0" timeOffset="148533.8905">8116 16294 246 0,'0'-39'65'16,"2"6"-31"-16,14 1-7 15,4 4-8-15,1 3-6 16,8 6-11-16,6 1 3 16,4 1-3-16,7 7 0 15,10 1-3-15,10 3 1 0,12 0-1 16,8 5-1-16,11 1 3 15,9-1-1-15,9 1 0 16,7 0 1-16,7 0-1 16,2 0 0-16,8 0 1 15,-2-2-2-15,4-3 0 0,-3-4 2 16,-3 1-2-16,-6 0 0 16,-2-2-6-16,-4 2-8 15,-8 4-9-15,-6 1-8 16,-6 3 6-16,-8 0 1 0,-11 1 24 15,-9 6-1-15,-8 4 5 16,-13 0 0-16,-6 3-1 16,-8-1 0-16,-6 3-2 15,-7-1 1-15,-4 5-1 16,-1 2 0-16,-4 3 0 16,-2 5 1-16,0 4-1 0,-4 2 2 15,1 3 2-15,0 0-2 16,-3 5 1-16,1 3-1 15,0 1 3-15,1 2-1 16,1 2 8-16,-1 3-7 16,2 2-1-16,-1 0 0 15,-2-2 0-15,-1 3-1 0,-3-5 1 16,-2 1-3-16,-4-5 3 16,-1-2-4-16,0-4 2 15,-8-2-2-15,-7-4 0 16,-2-1 0-16,-9 0-2 0,-6-4 5 15,-6 2 1-15,-10-4-2 16,-14-1-1-16,-9 1 4 16,-19-10-2-16,-12 2 3 15,-13-6-6-15,-14-5 7 16,-13-1-3-16,-9-2-4 0,-7-1 0 16,-4-2 1-16,-7 4-1 15,-1-6-1-15,-3 2 1 16,3-4 0-16,-1 1-1 15,6-2 2-15,9 0 0 16,14 0 0-16,11 0 1 16,21 0-4-16,17 0 4 0,18-2 1 15,17 1 3-15,15-1 5 16,13 2-9-16,8 0-1 16,9 0-1-16,8-2-6 15,5-18-81-15</inkml:trace>
  <inkml:trace contextRef="#ctx0" brushRef="#br0" timeOffset="150658.9519">1867 11554 505 0,'4'-30'-20'0,"8"0"36"15,5 0-10-15,-5 3 3 16,0 4 7-16,1 1 4 16,-2 5-5-16,-4 2-8 15,0 6 1-15,-3 2-1 16,-2 4-6-16,-1 3-3 15,3 12-5-15,-1 15 1 16,4 12 1-16,6 14 4 0,0 21 0 16,3 15 3-16,2 12-2 15,3 17 1-15,3 16-2 16,1 19 2-16,9 17-2 16,2 15 2-16,7 22 0 0,7 13 0 15,8 12 0-15,8 7 0 16,6 5-2-16,6 0 3 15,-3-8-1-15,6-4 0 16,-6-17-2-16,-1-16 1 16,-13-19 0-16,-3-22 0 15,-12-21 1-15,-7-18-2 0,-8-25-1 16,-8-19-9-16,-3-21-30 16,-9-21-36-16,-4-24-35 15,-2-12-69-15</inkml:trace>
  <inkml:trace contextRef="#ctx0" brushRef="#br0" timeOffset="151237.0356">2316 11760 223 0,'22'-50'120'0,"5"5"-117"16,0 6-13-16,-3 7 7 15,0 5 11-15,-4 1 5 0,-5 4 9 16,-1 4-1-16,-6 2 0 16,-1 2-7-16,-2 5-4 15,0 2 0-15,0 3-3 16,-3 0-4-16,3 4-6 0,-2 0 1 16,4 10 0-16,3 5 0 15,1 16 2-15,7 12-1 16,1 14-1-16,3 16 2 15,3 12-1-15,1 18 1 16,1 12 2-16,4 11-2 16,2 16 0-16,8 9 1 0,5 13 0 15,5 11-1-15,8 7 2 16,6 4-2-16,3 3 2 16,0 7-2-16,-3 4 1 15,-2 0 3-15,-5 3 5 16,-7 5 2-16,-5-8-1 15,-9-9-5-15,-8-17-2 0,-10-21-3 16,-4-23 1-16,-10-27-2 16,-3-21-2-16,-2-19-11 15,2-26-26-15,6-22-54 16</inkml:trace>
  <inkml:trace contextRef="#ctx0" brushRef="#br0" timeOffset="162878.0287">8066 15045 393 0,'2'-12'9'15,"6"-2"-15"-15,4-1 9 16,2 6 7-16,0-2-10 0,4 1 0 15,5-3-1-15,6 0 4 16,7 3 0-16,8-4-3 16,11 0-2-16,6-1 3 15,13 1-2-15,9-1 0 0,9 0 3 16,11 1 0-16,8-3 1 16,11-1 1-16,9 2 3 15,11-4-3-15,14 2 0 16,14 2 2-16,14-4-1 15,10 2 0-15,13 2 0 16,10-2 2-16,7 2-4 16,7 0 1-16,12 0-3 0,6-2 0 15,9 4-1-15,5-4 0 16,10 0 2-16,7 2-1 16,5 0 0-16,11 0-2 15,5 0 1-15,12 4 1 16,6-1 0-16,7 6-1 0,6 0 0 15,2 3-1-15,4 3 1 16,-1 1 0-16,-2-3 1 16,6 3-2-16,-8 0 0 15,3 0 0-15,-7 3-2 0,-2-3 6 16,-6-3-2-16,-4 3-4 16,-4-1 7-16,-10 2-2 15,1-1-2-15,-9 0 3 16,-7 6-2-16,-6 5-2 15,-9-1 3-15,-10 5-3 16,-15-3 1-16,-17-3 0 0,-19 0-1 16,-15-2 2-16,-17 0 1 15,-13-1-4-15,-18-1 3 16,-14-2-1-16,-15 3 0 16,-16 1 2-16,-16 2-2 15,-12 1 1-15,-15 3 1 16,-13 5 1-16,-12 9-1 0,-6 7-4 15,-4 7 1-15,-6 15 0 16,-5 6 0-16,0 14 1 16,-4 9-1-16,-1 10 2 15,2 10-2-15,-4 11 2 0,4 6-1 16,2 6 0-16,-2 6 1 16,4 1 0-16,-2-3-1 15,1-1 1-15,-3-8-2 16,-5-9 2-16,0-7-1 15,-7-11-1-15,0-10 1 16,-10-8 1-16,-8-5-1 0,-5-3 0 16,-8-7-1-16,-6-3 2 15,-9-1 1-15,-3-5-2 16,-12-3 0-16,-14-2 0 16,-6-5 0-16,-16-1 1 15,-8-4 0-15,-12 0-2 0,-10-1 4 16,-9-1-2-16,-10-1-1 15,-9-4 1-15,-6 0-1 16,-5-6-1-16,-7-1 2 16,-7-1-2-16,-5-5 1 0,-2 1 1 15,-11-2-11-15,-4 0 16 16,-12-4-4-16,-5-2-1 16,-13 1 0-16,-2-6 0 15,-11 0-2-15,-7-3 2 16,-4-3 0-16,-6-2-2 15,-6 1 3-15,-5 0-2 0,-7 0-2 16,-5 0 4-16,-7 1-2 16,-2 5 0-16,-6 2 1 15,-7 2-3-15,0 2 3 16,-4 1-2-16,4 2-1 16,-3 2 3-16,-3-3-2 15,6 0 2-15,-1 1-1 0,2-5 0 16,-1 3 0-16,3-3 0 15,-1-3 1-15,0-3-1 16,9-4 0-16,-2 0 1 16,1 0-2-16,8-14 2 0,6 2-2 15,6-8 2-15,9-2-1 16,7 3 1-16,12-7 6 16,14 3 0-16,13 2 2 15,15-2 0-15,17 2-4 16,19 1-3-16,22-2 1 0,16 3-2 15,20-1 0-15,18 1 0 16,13-3-2-16,11-3-1 16,12-5-16-16,11-5-8 15,6-10-33-15,6-9-68 16,9-11-80-16</inkml:trace>
  <inkml:trace contextRef="#ctx0" brushRef="#br0" timeOffset="163299.8833">7856 14845 586 0,'5'-50'2'15,"-2"3"-3"-15,1 13-21 16,-4 9 22-16,0 14 0 16,-6 11-3-16,-2 8-46 15,-4 14 10-15,-2 12 34 16,2 13 5-16,4 9-5 16,1 15-11-16,6 10 10 0,1 11 3 15,0 12 3-15,1 11 1 16,6 9-1-16,-4 14 0 15,-1 10 2-15,-2 14 6 16,-2 9 6-16,-9 9 4 0,-3 16-7 16,-8 12-2-16,-3 8-4 15,-2 1-3-15,0 12-1 16,-1-7 2-16,4-6-3 16,6-16 1-16,7-15-8 15,11-15-8-15,12-20 3 16,27-20-1-16,24-30-36 0,27-43-152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4:43:47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6681 14241 361 0,'0'-9'11'0,"0"-2"-7"0,0 3 19 16,0-2 1-16,0 3-18 15,2 0 1-15,-2 2-3 16,4 0-1-16,-3 1 1 16,-1 0-4-16,0 2 2 15,2 1 2-15,-2 1-8 16,0 0-1-16,0 1-3 0,-2 9 5 15,-3 4 11-15,2 9 1 16,-3 9-6-16,5 11 6 16,1 10-5-16,0 16 0 15,0 12 4-15,8 14-4 16,4 10 1-16,5 11-1 0,3 5-4 16,5 6 0-16,2 4 4 15,5-4-7-15,0 0 4 16,0-9 1-16,-1-11-5 15,-6-11 7-15,-6-12 9 16,-9-13 4-16,-5-12-6 0,-3-9-10 16,-2-10 0-16,-2-10 1 15,-5-9-6-15,0-9-11 16,2-9-21-16,3-3-9 16,2-18-43-16,0-15-114 15</inkml:trace>
  <inkml:trace contextRef="#ctx0" brushRef="#br0" timeOffset="453.0982">6543 14355 484 0,'-16'-21'1'16,"5"5"-6"-16,0 5 6 16,4 4-1-16,0 3-2 15,5 4-4-15,2 0-5 0,0 11 5 16,0 8 7-16,2 10-3 15,7 10 7-15,1 13 2 16,0 14-8-16,2 12 3 16,1 15 0-16,1 13-3 15,5 17 4-15,0 12 3 0,8 15-1 16,1 2 1-16,1 3-6 16,2-9 0-16,-4-10 3 15,-5-22-6-15,-7-27 5 16,-4-22 0-16,-5-19 2 15,-3-19 9-15,-3-15-8 0,0-9-6 16,0-3 1-16,6-22-6 16,8-24-42-16,14-26-260 15</inkml:trace>
  <inkml:trace contextRef="#ctx0" brushRef="#br0" timeOffset="15453.7335">22598 15684 310 0,'14'0'9'0,"-1"-5"-7"0,-2-2 4 15,-2-3 5-15,0 2-8 16,5-1-2-16,1 0 0 15,2 4-1-15,5-3-2 16,7 5 1-16,3-3 0 0,6 4 3 16,5-1-2-16,5 1-3 15,7 0 8-15,6 1-5 16,5 1 4-16,2 0-2 16,10 0 0-16,4 0 4 15,4 0 11-15,4 0-9 16,7 0 2-16,3 0-4 15,8 0-6-15,6 0 1 0,2 1 1 16,6 3-2-16,3 3 1 16,1 0-1-16,-4-3 1 15,-5 0 1-15,-5-1 3 16,-8-3 0-16,-11 2 2 0,-8-2-5 16,-12 0-2-16,-10 0 2 15,-11-2-2-15,-13-1 0 16,-7 1-1-16,-10 0 2 15,-5 0-1-15,-8 2-3 16,-8 0-14-16,-1 6-59 16,-7 2 2-16,-11 3 7 0,-6 1-34 15</inkml:trace>
  <inkml:trace contextRef="#ctx0" brushRef="#br0" timeOffset="16016.1818">22480 15861 374 0,'-39'-11'6'0,"10"-2"-2"0,3 2-1 16,3 4 6-16,11 0-6 15,0 0-1-15,7 2 0 16,3 1 0-16,2 2 2 16,7 1-2-16,13 1-4 15,11 0-3-15,12 0 5 16,9 0 2-16,14 1-4 0,14 1 5 15,10 4-25-15,10-3 34 16,15 3-13-16,9-3 3 16,7 2-2-16,11 2 1 15,3-1 4-15,7 1-3 16,8 0 1-16,-3-5-2 0,3-2-1 16,-4 0 1-16,-5-2 3 15,-5-12 2-15,-9 0 12 16,-6-6-4-16,-10 1 3 15,-13 1-7-15,-10 0-3 16,-8 2 2-16,-15 3-4 0,-12 1-3 16,-7 4-2-16,-15 1 2 15,-12 6-3-15,-11 1 1 16,-7 0-1-16,-10 3-3 16,-1 15-26-16,-5 0-31 15,-2-2-47-15</inkml:trace>
  <inkml:trace contextRef="#ctx0" brushRef="#br0" timeOffset="22594.1646">16697 15058 289 0,'0'-2'62'0,"0"-9"-58"16,-1-3-3-16,-3 2 0 15,2 1 1-15,2 0-1 16,-1-2 2-16,1 5-2 16,0-2 4-16,0 0 3 0,0 1-6 15,0 0 0-15,3-2 1 16,4 0-2-16,0 1 0 15,3-2 0-15,0-3-1 0,1 0 1 16,5-4 0-16,1 1-1 16,4-1 5-16,2 0 5 15,4-4-8-15,4 5-2 16,3 0 3-16,3 0-7 16,4 1 6-16,1 2 0 15,3 0-3-15,4 5 3 0,-3-1-1 16,5 0 0-16,1 3-1 15,-2 2 0-15,5 3-1 16,3 3 0-16,1 0 0 16,4 4 1-16,0 9 1 15,1 4-8-15,1-1 9 16,0 5-6-16,-4 4 5 0,-4 0 0 16,-1 0-1-16,-7 2 1 15,-3-2-1-15,-3 0 0 16,-1 0 0-16,-5 1 0 15,1 0-1-15,-4 3 1 0,-2 0 0 16,-5-1 0-16,-3 4 0 16,-4-1 0-16,-10 2-4 15,-1 0 6-15,-7 1-5 16,-2-2 2-16,0 2 3 16,-2 0-4-16,-8-2 3 0,-1 5 0 15,-2-1-1-15,-1 3 3 16,-3 1-3-16,2-1 0 15,-2 2 0-15,0-4 1 16,-5-1 0-16,0-2 0 16,-3 2-3-16,-1-6 1 15,-5-1 1-15,-4-1-1 16,-4-1 2-16,-4-1 0 0,-4-4-1 16,-4-2 1-16,-3-2-1 15,-2-3 0-15,0-2 3 16,0-2-3-16,1-3 0 15,-2-1 2-15,-1-1-3 0,2-2 2 16,-5-3-2-16,0-1 6 16,-4 0-2-16,1-7-3 15,1-1 0-15,-3-7 3 16,1-3-2-16,1-2-1 16,6-1 0-16,2-4 2 0,6-2-2 15,2-1 1-15,6-1 5 16,2-1-2-16,6-2 7 15,4-4-3-15,6-1 4 16,2-6 0-16,5 0 1 16,2-7-3-16,5-2-4 15,-1 1-4-15,2-3 3 0,2 1-3 16,2-1 0-16,1-3 0 16,4 4 1-16,0-3-4 15,4 1 3-15,6 1-3 16,12 1 0-16,3 1 0 0,11 2 0 15,13 2-1-15,15 5-3 16,23 11 0-16,34 13 2 16,38 15-5-16,40 9-37 15,47 27-52-15,47 10-165 16</inkml:trace>
  <inkml:trace contextRef="#ctx0" brushRef="#br0" timeOffset="29891.3679">14415 14582 194 0,'-23'-7'9'0,"3"-3"-6"0,2 3 7 16,-4 2 8-16,5 2-7 15,-1 1-11-15,2 2 2 16,1 0-2-16,3 2 1 15,3 5-4-15,3 1 2 16,-1 3-1-16,2 2 2 0,1-1-1 16,1 2 4-16,-1-3-1 15,3 0 1-15,-2 2 2 16,1-6 10-16,2 0-10 16,0-2-4-16,0 2 7 15,2 0-4-15,4 0 6 16,5 1-4-16,2 1-3 0,8-1 1 15,0 1 0-15,10 0-3 16,5 0-5-16,5-3 17 16,8 3-12-16,3-2 5 15,3-2-1-15,6 0-1 0,6-2 3 16,1 2-3-16,2-4 1 16,5 2 0-16,3-3 2 15,3 1-9-15,2 1 13 16,4 1-7-16,1-1-4 15,0 1 1-15,0-2 3 0,0-1-2 16,-6 0-2-16,3 0 1 16,-2 0 0-16,-6 0 1 15,-5 0 2-15,-2 0-1 16,-7 0 0-16,-14 0 1 16,-3 0-2-16,-9 0-1 15,-10 0 0-15,-5 0-2 0,-6 0 1 16,-5 4-1-16,-4 4-3 15,-2 1-1-15,1 1 4 16,-1 3 2-16,1 1 2 16,-1 2-2-16,2 2-1 15,0 2 1-15,-2 3-1 0,0 2-2 16,2 5-1-16,-6 2 2 16,-1 4 4-16,0 5 0 15,0 1-2-15,0 3 1 16,0 2 1-16,-5 5-3 0,-1-2 1 15,3 3 0-15,-3 2 0 16,1-1 0-16,2-2 1 16,-1-4-4-16,-1-6 4 15,-3 0-4-15,-1-7-3 16,-5-3 3-16,-4-3 4 0,0 1 1 16,-8-9-2-1,-11 1 0-15,-2-6 0 0,-10-2 3 16,-6-5-3-16,-8-2 2 15,-3-3-2-15,-5-2-2 16,-2-2 3-16,-5 0-1 16,1 0 0-16,-4 0 1 15,-2-2-1-15,-2-3-1 0,-3-1 2 16,1-1-2-16,-4 2 1 16,-3 2 0-16,6-3-2 15,0 1 2-15,3 1 1 16,7 2-2-16,10 1-3 0,9 1 4 15,8-4-1-15,8 2 0 16,11 0 0-16,5 2-1 16,9-3 1-16,2-1-4 15,5-5-13-15,2 1-7 16,0-9-5-16,0-2-16 0,0-6-23 16,2-5 7-1,-5-10-24-15</inkml:trace>
  <inkml:trace contextRef="#ctx0" brushRef="#br0" timeOffset="30219.4849">14271 15141 165 0,'10'-55'16'15,"2"3"23"-15,-2 1 25 16,2 5-16-16,-2 3-23 16,-1 5-10-16,1 6-2 15,-3 5 7-15,-2 7-9 0,-2 8-3 16,-1 5-3-16,-2 7-4 15,2 6-9-15,-2 13 6 16,0 10 1-16,0 3 1 16,-2 7 0-16,-3 7 1 15,-6 6-1-15,0 5 0 16,-1 3 1-16,0 5 0 16,0 5-1-16,4-3 1 0,1 3-1 15,1-6 1-15,2-3-1 16,2-7 1-16,0-6-1 15,2-8 1-15,0 0-1 16,0-3 0-16,4-2 0 16,6 3 1-16,0 5-1 0,5-4-22 15,1-3-86-15,5-11-189 16</inkml:trace>
  <inkml:trace contextRef="#ctx0" brushRef="#br0" timeOffset="33359.9274">9712 15562 185 0,'31'0'184'16,"3"4"-181"-16,2-4-6 15,5 0 6-15,4 0-2 16,5 2-1-16,6-2 2 15,4 2-1-15,4-2-3 0,9 0 5 16,7 2-2-16,4-1-1 16,4 1 1-16,3 2-1 15,2-1-7-15,-3 2 16 16,-7 1-6-16,-8-2 1 16,-7 1-4-16,-9 0 3 15,-9 0-3-15,-5 1 1 0,-8 1 0 16,-3 0-4-16,-1 4 4 15,-6 1-2-15,0 1-4 16,-4 5-8-16,0 0 9 16,-1 3 0-16,-2 3 1 15,-1 2 3-15,-4 4-2 0,-1 1 4 16,-3 1 0-16,-2 0-1 16,-2 0 1-16,-4 2 0 15,3-4-1-15,0 0 0 16,-1 4 0-16,-1-1 0 15,2-1 0-15,0 3 0 0,2 3-1 16,-1-2 3-16,-2 3-2 16,-2-2 1-16,-1-2 0 15,-2-2 0-15,0-5 0 16,-3-1-1-16,-6-4 1 16,-4-2 1-16,-3-1 1 15,-4-2-4-15,-4-2 2 0,-4-2 1 16,-8-3-1-16,-9 0 1 15,-9-6 0-15,-9 0-1 16,-8-3 0-16,-10-2-2 16,-7 0 1-16,-6-4-3 0,-3-2 0 15,-1-4 1-15,-2 2 0 16,-2-1 1-16,4 0 0 16,3-2 1-16,1 2 0 15,4 0-1-15,8 0 0 16,3 1 0-16,5 2 2 0,9-3-2 15,4 4 0 1,13-2 2-16,3 1-3 0,11-3 1 16,10 2 0-16,7-1-14 15,8-3-25-15,5-7-30 16,4-3-86-16</inkml:trace>
  <inkml:trace contextRef="#ctx0" brushRef="#br0" timeOffset="33688.0139">9764 15559 285 0,'0'23'28'0,"0"2"-26"15,-7 4-1-15,-6 12 0 16,-4 4 2-16,0 10 1 16,0 5-2-16,4 4 0 0,-1 7 0 15,5 0-1-15,3 2 1 16,6 1-1-16,0-2-2 15,2-3 2-15,7 1-1 16,-2-9-2-16,-3-11-77 16,-4-20-157-16</inkml:trace>
  <inkml:trace contextRef="#ctx0" brushRef="#br0" timeOffset="41220.0188">6564 16151 480 0,'14'-39'1'15,"-8"0"0"-15,-2 5 4 16,-4 9 3-16,2 11 0 0,-1 8-2 15,3 6-7-15,3 14-2 16,6 21 1-16,4 18 0 16,3 16 2-16,8 18-1 15,-1 17 1-15,-2 10 1 16,-6 13-1-16,-4 9-1 16,-3 1 3-16,-7 6-2 0,-3-1 0 15,0 1 2-15,0-4-3 16,-2-3 2-16,1-4 4 15,-1-7 3-15,0-6 0 16,0-8-5-16,0-13-3 0,-5-14 1 16,-2-13-1-16,0-19-17 15,2-20-38-15,0-26-66 16</inkml:trace>
  <inkml:trace contextRef="#ctx0" brushRef="#br0" timeOffset="60611.2486">12450 7646 277 0,'-1'2'62'15,"-1"-2"-62"-15,2 0 0 16,0 2 2-16,0 0-9 0,0 0 3 16,0 1 10-16,5 3-2 15,1 1-3-15,0 0 2 16,-1 4-4-16,2-3 2 15,0 3 2-15,1 0-3 0,-3-2 2 16,2 2 0-16,0-1-2 16,-2 3 2-16,3 0-1 15,-3-1-1-15,2 0 1 16,-2 1 0-16,1-3-1 16,0-3 2-16,2 1-1 15,-1-5 3-15,2-3 29 0,6-7 7 16,2-11-12-16,7-8-9 15,8-14-12-15,4-8 2 16,11-6-5-16,7-6-2 16,11-1 3-16,13 0 6 15,16 4-10-15,17 7 3 0,24 11-4 16,19 0-38-16,10-5-81 16</inkml:trace>
  <inkml:trace contextRef="#ctx0" brushRef="#br0" timeOffset="63345.4217">12674 8521 326 0,'0'-11'-57'0,"0"0"92"16,0 0-9-16,2 6-10 16,3 3-6-16,0 2-6 15,0 2-1-15,4 7-2 16,4 7-2-16,1 2 1 15,1 5 1-15,2 0-1 0,2 4 0 16,3 1 0-16,-2-1 1 16,4-2-1-16,-2 2 0 15,0-4 3-15,0-3-3 16,-2-8 0-16,2-1-2 16,-1-8 4-16,3-3 0 15,1 0 0-15,7-10 0 0,6-10 5 16,7-12 20-16,10-9-13 15,8-9-3-15,11-11-2 16,8-8-5-16,18-8-2 16,14 1-1-16,18 2 0 15,24 3-19-15,23-6-95 0</inkml:trace>
  <inkml:trace contextRef="#ctx0" brushRef="#br0" timeOffset="65376.5147">12018 9486 279 0,'3'0'22'0,"-1"-3"-5"16,-2-2-11-16,2 2 3 0,-2 0-3 16,0 3-4-16,0 0-3 15,0 0-1-15,0 0 2 16,0 0 1-16,0 3-1 16,0 2 0-16,0 1 0 15,-2-2 0-15,0 6 0 0,2-2 0 16,-3 3 0-16,3 3 0 15,0-1 0-15,0 1 0 16,0 2-1-16,5 1 1 16,5-2 0-16,0 3-2 15,2-2 1-15,3 2 2 0,-3-2-1 16,3 0-2-16,-1-5 6 16,3-2-2-16,-2-4-1 15,4-5 3-15,4 0 5 16,0-9-6-16,9-9 4 15,3-5 2-15,10-11 5 16,5-3-9-16,5-8-3 0,12-3 1 16,7-2 1-16,5-3-6 15,8 3 2-15,7 1 2 16,5 5-4-16,5 5 0 16,8-2-45-16,6 0-88 0</inkml:trace>
  <inkml:trace contextRef="#ctx0" brushRef="#br0" timeOffset="76954.4668">4688 10844 301 0,'-4'0'44'16,"3"-5"-38"-16,1-2 9 15,0 4 8-15,0-1-19 0,0 0-1 16,0 1-1-16,3-1-2 16,6 1 0-16,6-1 1 15,8 1-2-15,4 1 2 16,7 0 1-16,6 1-5 0,6 1 6 16,3 0-3-16,8 0 1 15,4 0 1-15,6 0-1 16,6 0-1-16,5 1 2 15,8-1-6-15,4 0 7 16,7 0-3-16,3 0 0 16,8 0 2-16,3 0-1 0,9 0-2 15,4 0 3-15,7 0-2 16,9 0 0-16,4 0 2 16,9 0-3-16,5 0 0 15,5 0 3-15,5 0-2 16,9 0 0-16,2 0 0 0,5 0 0 15,2 0 0-15,8 0 1 16,4 0-4-16,-6 0 5 16,5 0-1-16,5 0-2 15,-7 0 1-15,0 0 0 16,0 0 1-16,-5 0 0 16,-1-3-2-16,-4-5 3 0,0 3-1 15,-2-3-2-15,-3 2 1 16,3 0 1-16,2 0-2 15,1 5 2-15,5-1-1 16,-3 2 0-16,5 0 0 16,-3 0 0-16,2 3 0 0,-4 1 2 15,-1 0-2-15,-2 2 0 16,-2-2 0-16,-7 0-2 16,-4 2 4-16,-4-3-1 15,-5 2-4-15,-9-2 3 16,-4-1 3-16,-6-2-6 0,-14 0 6 15,-2 0-3-15,-13-5 0 16,-6 0-1-16,-14-4 1 16,-5 1 1-16,-11-2 2 15,-7 2-4-15,-4-3 1 16,-7 0 1-16,-5 3-2 16,-2-4 3-16,-4 0-2 0,-3-1 0 15,-4 1 1-15,-5-1 0 16,-2 1-1-16,-6-1 2 15,-3 4 0-15,-5-4-1 16,-3-2 3-16,0 5-2 16,-2-2 1-16,1 1 2 0,-2-2-6 15,2 1 3-15,-1-2-1 16,-3 1-2-16,-2 0 4 16,-1 1-4-16,-2 2 2 15,-4-2 1-15,-3 0 3 16,2 2-3-16,-3-3 0 0,2-2-2 15,0 3 1-15,1-4 2 16,3 0-4-16,-2 0 2 16,2-2-1-16,-1-2 1 15,1 1-1-15,-2-4 2 0,-3-2-3 16,0 1 3-16,-2 0-2 16,0-2 0-16,0 2 0 15,0-2 0-15,-5 2 0 16,-1-2 0-16,1 3-1 15,-3-2 1-15,0 0 1 16,-1 2-4-16,-1 0 4 16,0 0-1-16,-4 3-1 0,1 0 3 15,-3 5-3-15,-4 0 0 16,-2 3 1-16,-2 1-2 16,-7 0 0-16,-4 6 2 15,0-2 0-15,-5 3 2 0,-1 2-2 16,-2 2 0-16,-4 0 0 15,-5 0 0-15,-4 2-2 16,-8 4 4-16,-4-1-2 16,-12-1-2-16,-2-1 5 15,-8 1-4-15,-3-3-1 0,-5 3 4 16,-5-1-4-16,-3-1 1 16,-6 0 1-16,-5-2 1 15,0 2-1-15,-5-2 2 16,-7 2-5-16,-2-2 4 15,-1 2 1-15,-5-1-11 16,-4 1 15-16,-3 0-3 0,-4-1-5 16,0 3 4-16,-3 0 1 15,2-1-6-15,-4 1 5 16,4 0-1-16,-4-1-4 16,-3 2 8-16,0 0-10 15,-4 1 7-15,-2-2-2 0,-5 3-1 16,2 0 3-16,-4 0-2 15,-3 0 0-15,3-1 0 16,1 0 0-16,-2 2-1 16,6-1 3-16,2-2-3 15,3-1 2-15,5 0-1 0,1-1-1 16,1-3 2-16,2 2-1 16,-3-2 0-16,-3 0 0 15,1 1 0-15,-4-1-1 16,2 0 3-16,-1 0-2 15,2 0-2-15,1-3 4 16,4 1-3-16,4-3 1 0,0 1 1 16,5 1-2-16,3-1 2 15,3 1-1-15,0-3 0 16,1 2 0-16,2 1 0 16,-1 0-1-16,4-1 2 15,3 1-1-15,3-1-1 0,5 2 3 16,5 0-4-16,2 1 1 15,5 1 3-15,4 0-5 16,6 0 4-16,5 0 0 16,8 0-3-16,7 0 2 0,6 0 0 15,3 0-1-15,9 0 2 16,8 0-1-16,7 0-1 16,6 0 1-16,4 3 1 15,9 0-2-15,6 3 3 16,1-1-3-16,1 0 0 15,6 5 2-15,-1-2-3 0,-3 5 2 16,3 0-3-16,1 3 1 16,-1 2-6-16,-1 1-1 15,0 6-4-15,5 0 9 16,-1 4 0-16,3 1 1 16,-1 0 1-16,3 6 1 0,1 0 1 15,1-1-1-15,2 1 1 16,0 0-1-16,0 3 0 15,0-2 0-15,-2 2 1 16,1 3 0-16,-3-1 1 16,1 1-2-16,-2 1 1 0,3-4 1 15,2-1 0-15,0-3-2 16,12-1-2-16,5-4 0 16,9 0-3-16,6-4 10 15,10 3-3-15,2-1-1 16,16 1 0-16,13-3 1 15,6 3 1-15,20-4 1 0,21 2-3 16,26-4-3-16,32-9-73 16,29-11-122-16</inkml:trace>
  <inkml:trace contextRef="#ctx0" brushRef="#br0" timeOffset="96173.169">3573 7484 332 0,'-11'-21'72'0,"0"-1"-66"15,4 8-2-15,2 5 3 16,0 5 2-16,-1 4-8 0,0 0-5 16,1 10-3-16,3 5 1 15,-1 10 1-15,1 8 6 16,0 4 2-16,2 8-2 15,0 7 4-15,0 8-5 16,0 6 1-16,7 9 1 16,0 9 5-16,6 7 4 0,-2 9 4 15,4 5-6-15,-3 7 3 16,2 3-5-16,-3 2-3 16,1 1 1-16,0 7-5 15,-2-4 3-15,1 2 2 16,0 0-1-16,-1-1 3 0,-3-7 1 15,-3 0 2-15,-4-7 2 16,0-4-4-16,-2-4-2 16,-7-7 0-16,-1-6-5 15,-1-3-2-15,2-9 4 16,2-11-5-16,2-9 4 0,0-10-2 16,5-10-3-16,0-10 3 15,0-10-5-15,5-8-3 16,3-7-14-16,-2-7-26 15,-5-27-84-15</inkml:trace>
  <inkml:trace contextRef="#ctx0" brushRef="#br0" timeOffset="96751.244">2894 7397 418 0,'17'-30'9'0,"-5"4"-3"15,0 9 23-15,-4 4-14 16,1 9-11-16,1 4-7 0,5 15-1 16,4 10 2-16,8 9-2 15,4 12-6-15,6 11 8 16,3 8 2-16,-2 4-1 16,-6 8 1-16,-5 2 1 0,-11 1-2 15,-10 2 2-15,-6 7 0 16,0 1 0-16,-8 7 1 15,-2 6-2-15,3 6 2 16,2 5 2-16,2 8-1 16,3 1 1-16,0 4 4 15,0 1-5-15,0 3 2 0,4 1 1 16,-4 1-2-16,0-5 1 16,-1-3 1-16,-9-7-1 15,-2-8 6-15,-3-10-5 16,1-5 5-16,1-9 1 15,-1-12-2-15,3-8 6 0,5-9-1 16,-4-8-7-16,5-8-1 16,-1-7-5-16,3-1-2 15,-2-3 1-15,2-2-4 16,3 1-19-16,8-11-20 16,9-18-86-16</inkml:trace>
  <inkml:trace contextRef="#ctx0" brushRef="#br0" timeOffset="98438.6676">2691 10664 381 0,'3'0'3'15,"10"-7"-3"-15,-7 2 4 16,-3 2 13-16,-3 1 5 0,0 1-8 16,0-2-6-16,0 2-5 15,-2-1 2-15,-5-2-4 16,-1-3 1-16,-7-2 0 16,-7-7 3-16,-10-6 2 15,-13-6 2-15,-19-13 3 16,-19-12 4-16,-19-8-7 0,-17-9-4 15,-10-3-5-15,2-2-2 16,12-1-44-16,26-6-129 16</inkml:trace>
  <inkml:trace contextRef="#ctx0" brushRef="#br0" timeOffset="100157.4455">3052 9569 312 0,'7'0'7'15,"-1"0"-3"-15,1-3 7 16,-5-1 10-16,-2 0-1 15,2-1-2-15,-2 0-2 0,0-3 0 16,0 1-2-16,0-4-6 16,-4 2 0-16,-7-6-1 15,-3-1-7-15,-10-3 1 16,-8-8 0-16,-16-8-2 16,-16-6 2-16,-14-13-1 15,-19-8-5-15,-10-8-30 16,0-5-51-16,7-7-165 0</inkml:trace>
  <inkml:trace contextRef="#ctx0" brushRef="#br0" timeOffset="100829.2586">3042 8524 464 0,'0'0'8'0,"0"-14"-10"15,-12-4 8-15,-17-9-4 16,-13-7-4-16,-12-8 3 15,-13-8-4-15,-16-10 1 0,-2 0 0 16,-5-6-26-16,4-1-42 16,11 2-98-16</inkml:trace>
  <inkml:trace contextRef="#ctx0" brushRef="#br0" timeOffset="101297.966">2864 7975 463 0,'-6'-23'14'16,"-2"-5"-10"-16,-11-4 3 16,-8-3 9-16,-10-4-13 15,-10-4-2-15,-11-7-1 16,-13 0-4-16,-8-4-5 0,-2-4-94 15,0-1-141-15</inkml:trace>
  <inkml:trace contextRef="#ctx0" brushRef="#br0" timeOffset="103797.8073">1822 7417 78 0,'-16'5'15'0,"1"0"-11"16,3-1 0-16,3-1 7 16,3 1 6-16,3-3 3 15,-1 3-4-15,3-2 8 16,-1 0-12-16,0 2-5 0,0-1 7 15,1 0-1-15,-3 1 2 16,4-1 5-16,0 1-6 16,0 0 5-16,0-1-1 15,9 1-5-15,5-2 3 16,8 1-5-16,10-1-11 16,10 0 3-16,9-2 2 15,10-2-6-15,9 2 4 0,13 0-3 16,7-5 0-16,7-4 3 15,6-2-2-15,4-1 8 16,8-1 3-16,4 1-7 16,6-1 3-16,8 1-5 0,8-1-2 15,3 1 0-15,11-3 0 16,7 3-1-16,5-1 3 16,7 1-3-16,8-4-3 15,6 1 6-15,4 1-5 16,3 2 2-16,3-2 2 0,10 1-4 15,-1-1 2-15,3-1 3 16,4 1-4-16,3 0 1 16,0 0 1-16,4-4-5 15,1 4 7-15,4-3-3 16,-6 0-2-16,3 1 6 0,-3-1-6 16,3 0 3-16,-3 1 1 15,0-1-4-15,-1 2 2 16,-1-2 1-16,-1 2-1 15,-3-2 1-15,-4 3 0 16,2 2-2-16,-3-1 3 16,-2 2-2-16,-4 3-3 0,5-2 5 15,-7 3-1-15,3 0-2 16,0 2 2-16,1 1-1 16,2-1-1-16,-2 3 4 15,4 2-6-15,3 0 5 16,-2 0-1-16,-4-2-2 0,4 6 4 15,-3 3-1-15,-5 0-2 16,-2 0 7-16,-4 0 1 16,-2 1-3-16,-3 1 4 15,-1-2-8-15,-2 0 2 16,-6 0-2-16,-3 0-2 0,-2-2 1 16,-4-1 1-16,-5 0-2 15,-9-1 1-15,1-3 0 16,-11 2-10-16,-7-2 2 15,-9 0 0-15,-11-5 4 16,-15-3 5-16,-12 0-2 0,-10-7 1 16,-9 5 4-16,-11 1-6 15,-11 0 6-15,-3 3-2 16,-5 6-4-16,-7 0 3 16,-7 6-1-16,-3 8-2 15,-6 9 3-15,-3 6-3 0,0 8-2 16,-6 10 4-16,-1 6-1 15,-3 8-1-15,-1 7 3 16,-5 6-2-16,-4 7 3 16,0 8 0-16,-8 9-3 15,-4 4 5-15,-4 11-1 16,2 6-3-16,-6 3 3 0,6 5-1 16,-1 5-3-16,4-2 3 15,4 1-2-15,6-3 0 16,1-1 3-16,0 1-4 15,3-1 2-15,8-4 1 16,-3-1-3-16,5-2 3 0,-6-8 5 16,0-6-5-16,-3-4 4 15,-4-4-2-15,0-7-3 16,-2 0 4-16,-7-5-4 16,-5-3-2-16,0-6 3 15,-6-4-3-15,-5-6 0 0,-5-5 3 16,-9-5-6-16,-2-4 6 15,-10-4-5-15,-3-8 0 16,-11 0 5-16,-9-10 3 16,-6-3-10-16,-12-2 10 15,-6-5-2-15,-6-1-1 16,-11-4 2-16,-5 0-3 0,-4-2-5 16,-5-1 10-16,-7-1-7 15,-1-1 3-15,1 1 1 16,-6-2-5-16,4-3 6 15,-5 0-4-15,0-4-2 16,-4-1 2-16,-6-2 0 0,-5 0-2 16,-7 0 4-16,-4 0-3 15,-9-7 1-15,2 2 3 16,-5-1-3-16,-2 1 1 16,-2-1 2-16,-4-1-5 15,2 2 2-15,-3 0 3 0,0 1-6 16,0-1 5-16,-2-1-1 15,-1 1-6-15,-2-1 5 16,-5 1-2-16,-3-2 4 16,-2 0-2-16,1-4-3 15,-1-1 4-15,-2 2 1 0,-1-3-6 16,0 1 5-16,-4-1 2 16,-3 1-6-16,-6-1-3 15,-2 2 13-15,-1 0-10 16,-2 1 5-16,-5 1-2 15,4 0-2-15,-4 0 3 16,5 3-2-16,-3-1 0 0,6 2 3 16,-2 1-3-16,3-1 1 15,-2 4 2-15,-1-5-5 16,0-1 4-16,0 0-6 16,-2 0 8-16,-1-3 1 0,4 2-3 15,-1-3-2-15,6 0 8 16,5 3-6-16,13-1 2 15,9 1 3-15,14 1-5 16,7 0 1-16,15 2 1 16,13-1-5-16,13-1 4 15,11 3-1-15,16-2-2 0,15-2 2 16,11 1 1-16,12-1-5 16,9-4 4-16,11 0-1 15,8-1-4-15,9-2-8 16,8-8-35-16,10-6-52 15,3-12-83-15</inkml:trace>
  <inkml:trace contextRef="#ctx0" brushRef="#br0" timeOffset="104360.2393">2124 7545 198 0,'0'-9'33'0,"0"7"-3"16,0 2-6-16,0 4-22 15,0 12-3-15,0 5 4 16,0 10-1-16,-5 4-1 16,-7 6-1-16,0 5 5 0,0 6 0 15,-5 6-3-15,3 6 4 16,-2 4-1-16,5 7 0 15,0 2 6-15,4 11-6 16,-2 1 6-16,2 9 5 0,-2 4-1 16,2 7-4-16,-4 2 2 15,0 3-5-15,-1 5 0 16,-1 3-4-16,2 0-3 16,2 4 3-16,6 2-1 15,1 2-1-15,2 2 3 16,2 3 0-16,8 3-1 15,-1-2 5-15,1-2-6 0,-7-4 1 16,-3-10 3-16,0-3-2 16,-10-15 2-16,-9-10-2 15,-1-10-5-15,-1-11 3 16,5-12-1-16,11-16-3 16,15-31-68-16</inkml:trace>
  <inkml:trace contextRef="#ctx0" brushRef="#br0" timeOffset="108750.9249">27114 6799 522 0,'18'0'-12'0,"1"-9"49"0,2 0-29 16,-1 2 2-16,8 1-9 15,10 2-1-15,9 2 3 16,10 2-6-16,17 0-6 16,12 0-6-16,16 2-1 0,12 5 10 15,11 0 4-15,6 0 0 16,5-2 4-16,1-1-1 16,-1-2-1-16,0-2 2 15,-4 0 0-15,1 0 3 16,0 0-4-16,-4 0-1 15,-1 1 1-15,-8 8 0 0,-6 2-1 16,-14 3 0-16,-14 2-3 16,-11 5 4-16,-15 1-2 15,-16 3-5-15,-9 4 6 16,-9 5-1-16,-9-1-2 16,-7 9-1-16,-6 4 4 0,-4 11-2 15,0 2 3-15,-4 9-1 16,-6 8-1-16,-2 8 2 15,0 4 0-15,2 5-2 16,1 3 2-16,1 4 0 16,3-2-1-16,0-2 0 15,3-2 2-15,-1 1-4 0,3-2 5 16,-2-2-5-16,2 1 3 16,0 1 1-16,0-4 0 15,-2-5 0-15,-6-5 3 16,-4-6-7-16,-8-7 5 15,-12-7-4-15,-13-7 1 0,-16-8 1 16,-15-6 2-16,-17-10-1 16,-14-8 5-16,-16-10-6 15,-11-6 1-15,-8-3 1 16,-6-6-2-16,-4-7 0 0,1-4 2 16,-5-2-4-16,1 0 3 15,4 2 1-15,0-2-4 16,5 2 4-16,9 2-4 15,13-2 0-15,17 6 3 16,17-1-2-16,22 0-1 16,19 4 3-16,18-4-2 15,11 1 0-15,10-8 4 0,8-4-4 16,0-6-1-16,2-14-44 16,0-15-60-16,4-12-272 15</inkml:trace>
  <inkml:trace contextRef="#ctx0" brushRef="#br0" timeOffset="109172.7689">27075 6915 515 0,'10'-75'22'0,"2"9"4"16,-5 18 1-16,-2 12-7 15,-2 13-13-15,1 13-7 16,-4 10-1-16,0 2-12 0,0 20-25 16,0 12 34-16,-4 13 5 15,-6 12-2-15,-2 8 1 16,-7 10 1-16,-4 12-2 16,-3 6 2-16,-1 7-1 15,-2 10 0-15,3 9 1 16,1 4-2-16,2 5 2 0,7 1 2 15,-2-3-5-15,2-5 6 16,-1-9 3-16,2-7-2 16,-2-12 3-16,0-10 0 15,5-8-5-15,-2-11 2 16,1-12-3-16,4-12 0 0,2-10 0 16,0-8-2-16,3-10 2 15,-1-5-2-15,3-6 2 16,-1-3 0-16,1-1-14 15,-2-21-34-15,1-17-98 0</inkml:trace>
  <inkml:trace contextRef="#ctx0" brushRef="#br0" timeOffset="110266.4424">21115 6588 409 0,'-11'-24'1'16,"6"-1"14"-16,5 3 7 16,0 2 15-16,1 3-12 15,16 1-13-15,6 2-10 16,12-4-3-16,9 2 4 0,10 0 3 16,7 1-6-16,9 1-2 15,11 2 4-15,3-1 0 16,9 2-3-16,2 1 2 15,1 1-2-15,-4-5 2 0,-7 1 1 16,-12-3 0-16,-9 2 4 16,-17-4 1-16,-13 5-2 15,-11 1 1-15,-8 3-3 16,-8 4-2-16,-3 3 1 16,-4 2-4-16,0 3-7 0,0 14-3 15,-7 8 12-15,-3 12-2 16,-1 9 5-16,-1 11-5 15,-1 10 2-15,1 9 2 16,2 10-4-16,-2 10 2 16,9 5 1-16,1 9-1 15,0 2 2-15,2-5-1 0,0-6-2 16,0-9 7-16,0-11-5 16,-3-7 1-16,-2-10 1 15,-3-7-3-15,-5-3 3 16,-5-4 0-16,-6-6-4 0,-13-3 5 15,-4-7 0-15,-13-3-1 16,-5-11 0-16,-13-3-1 16,-9-10-2-16,-1-7 2 15,-10 0 0-15,-1-5-1 16,-2-5 3-16,-2-4-5 0,6 6 2 16,1-4 0-1,10 6-2-15,9-1 2 0,13 0 0 16,13 1-3-16,17 2 6 15,9 1-2-15,11-2-2 16,6-2 17-16,2-3 0 16,2-1-13-16,6-7 0 15,3-8-5-15,4-4 1 0,-1-9 3 16,6-9-4-16,-1-8 2 16,1-8 1-16,4-9-4 15,-1-6 4-15,0-6-1 16,2-3-2-16,-1-5 4 0,1-3-3 15,-3-2 1-15,-3 0 1 16,-1-3-1-16,-2 0 2 16,-3 4 0-16,-2 5-6 15,-4 10 5-15,-2 19-1 16,-4 16-5-16,-1 22-10 16,0 25-12-16,-3 14-88 0,-2 27 32 15,3 20-59-15</inkml:trace>
  <inkml:trace contextRef="#ctx0" brushRef="#br0" timeOffset="111016.3899">20578 9002 506 0,'-7'9'15'16,"3"-9"-15"-16,4 0-2 15,0 2 9-15,0-2-2 16,14 0-5-16,10 0 9 15,17 2-4-15,15-2-6 0,16 0 1 16,12 0 0-16,11-2-2 16,6-11 5-16,-2-5 0 15,-1-4 1-15,-6-4 14 16,-2-1-3-16,-7-1-3 16,-5-1-4-16,-4 6-7 15,-4 2-1-15,-9 7 5 0,-7 3-4 16,-6 7 0-16,-10 4-1 15,-8 2-2-15,-8 12 2 16,-5 4-2-16,-8 8-1 16,-6 6 3-16,-1 9-2 15,-2 9 1-15,0 12 5 0,0 8-6 16,0 7 3-16,0 15 1 16,0 4-3-16,0 2 2 15,8-3 0-15,4-5-2 16,-2-5 4-16,5-5-3 15,-1-11-3-15,0-4 6 16,-3-3-3-16,-4-3-1 0,-5-4 4 16,-2-1-3-16,-10-5-1 15,-10-2 3-15,-11-7-3 16,-10-7 2-16,-8-6 3 16,-10-7-4-16,-16-6 3 0,-8-5-1 15,-14-4-3-15,-13-1 6 16,-14-3-5-16,-10 3 0 15,-12 2 3-15,-3 1-3 16,1 1 1-16,2 1 1 16,19 4-3-16,15 1 2 15,26-3-2-15,19-2-6 0,26-3 3 16,18-1-6-16,16-5-7 16,7 0-9-16,14-10 1 15,6-12-76-15,2-16-100 16</inkml:trace>
  <inkml:trace contextRef="#ctx0" brushRef="#br0" timeOffset="111328.8639">20252 9166 410 0,'1'-60'81'0,"3"3"-54"0,-1 8 0 16,-3 14 1-16,0 10 0 15,0 9-20-15,4 12-2 16,-1 8-8-16,4 24-17 16,5 19 9-16,2 18 7 15,6 21-2-15,1 20-7 0,-1 9 9 16,-2 3-3-16,-8 3 7 16,-3-3-2-16,-3-7 2 15,-4-8 1-15,2-5-3 16,4-5 2-16,3-13 2 0,4-12-5 15,11-13 2-15,12-12-2 16,11-16-6-16,11-20-29 16,15-12-106-16</inkml:trace>
  <inkml:trace contextRef="#ctx0" brushRef="#br0" timeOffset="112110.0499">22734 7257 333 0,'-17'-12'8'16,"0"0"-1"-16,5 1 8 0,1 2 9 15,4 4-7-15,2 1-7 16,3 2-8-16,2 2-2 16,0 0-2-16,0 4-7 15,10 7 1-15,11 3 8 16,6-2 1-16,8 6 5 0,10-4-6 16,9 1 3-16,7-3 6 15,10-1 4-15,12 0 4 16,11 1 3-16,10-1-10 15,16 5 2-15,12 2-5 16,11 3-7-16,15 2 5 16,9 6-3-16,11 1-4 0,7 4 4 15,2 0-2-15,1 0 0 16,-5-2 3-16,-9-4-3 16,-8 0 5-16,-14-7 2 15,-15-5-3-15,-19-3 8 0,-18-5-3 16,-18-2-6-16,-20-1 4 15,-19-3-2-15,-16-2 0 16,-14 5-2-16,-11 2-3 16,-2 4-8-16,-17 7 4 15,-10 3-13-15,-12 8-14 16,-15 1-23-16,-9-1-15 0,-10-6-126 16</inkml:trace>
  <inkml:trace contextRef="#ctx0" brushRef="#br0" timeOffset="112625.6511">25417 9229 462 0,'10'-10'-9'0,"-3"-2"15"16,-4 5 9-16,-3 3 8 16,-5 4-13-16,-13 0-9 15,-11 0-1-15,-10 4-2 16,-10 6 4-16,-12 1-20 15,-11 4 4-15,-11 1 2 0,-8 4-7 16,-11 4 6-16,-7-1-3 16,-12 8 13-16,-9-3 4 15,-9 1 0-15,-11 2-2 16,-6-1 2-16,-7 0 2 16,-4 0 1-16,0 2 7 15,1-2 5-15,3 2 1 0,7 1 4 16,7-3-3-16,13-2 2 15,17-2 0-15,20-3-2 16,23-5 3-16,22-3 3 16,19-3-16-16,15-7-1 15,15-2 0-15,5-3 13 0,9 0 30 16,16-3-26-16,15-4-26 16,21-9-44-16,21-16-105 15</inkml:trace>
  <inkml:trace contextRef="#ctx0" brushRef="#br0" timeOffset="114125.54">25710 7265 487 0,'0'-25'-2'0,"4"-2"5"0,3 7-1 16,-4 6 5-16,5 5-4 15,-3 2-2-15,2 5 0 16,0 2-7-16,5 0-24 0,-2 9-6 16,2 6 25-16,5 6 11 15,-1 4 1-15,0 7-2 16,2 2 3-16,2 3-2 15,2 3 0-15,-2-1 2 16,7 4-3-16,6-2 1 16,7 3 2-16,3-3-3 0,7 1 3 15,3-7 0-15,0-1-3 16,-3-7 4-16,-5-5-2 16,-8-10 3-16,-6 0 5 15,-11-7-1-15,-10-1 4 0,-5-2-1 16,-5-1-6-1,-13 1-8-15,-9 2 5 0,-10 1-2 16,-8 4 1-16,-4 4 0 16,-8 6-1-16,-8 9 1 15,-4 10-1-15,-4 12 0 16,-8 11 2-16,-4 12-20 0,-3 7-21 16,1 4-49-16,-1-4-127 15</inkml:trace>
  <inkml:trace contextRef="#ctx0" brushRef="#br0" timeOffset="114578.6274">25288 9089 469 0,'22'0'8'0,"1"-8"-6"15,0 4 1-15,2 4-2 16,4 4 0-16,7 10-2 15,4 7-1-15,5 6 4 16,7 2-3-16,-1 3-1 0,2-4 3 16,-4-4-2-16,-5-8 0 15,-5 0 3-15,-8-10-3 16,-9-2 1-16,-6-2 1 16,-10-2-1-16,-6 0 4 15,-24 0 4-15,-15 0-10 0,-15 4 4 16,-20 8 0-16,-23 11-2 15,-14 13 2-15,-20 14-2 16,-6 5-1-16,1 0-35 16,2-10-187-16</inkml:trace>
  <inkml:trace contextRef="#ctx0" brushRef="#br0" timeOffset="115297.3212">23024 7113 447 0,'-15'-4'9'15,"-2"-6"-8"-15,-8 6-2 16,-6-1 3-16,-5 3-4 16,0 2 4-16,-4 0-2 15,3 0 0-15,-1 2 1 16,4 5 0-16,2 4-4 0,3 3 4 15,2 0-2-15,5 2-1 16,6 2 2-16,5 2-5 16,8 3 3-16,3 4 3 15,10 3-2-15,16 2 2 16,8 7 1-16,8 2-2 16,5 6 4-16,6 8-2 0,3 2-2 15,-7 6 1-15,0 3 1 16,-8 6-7-16,-7-3-47 15,-7-3-39-15,-8-10-195 16</inkml:trace>
  <inkml:trace contextRef="#ctx0" brushRef="#br0" timeOffset="115812.9287">22884 9551 393 0,'12'0'28'0,"-4"0"-25"15,-3-3 6-15,-5 3-1 16,0 0 0-16,-5 2-11 16,-7 8 5-16,-3 6-1 15,-4 8-2-15,-1 6 2 0,-6 7 0 16,3 3-2-16,-4 4 2 15,-1 4 0-15,1 2-2 16,5-2 2-16,-2 0 0 16,4-4-3-16,4-5 3 15,2-4-1-15,7-4 0 16,3-4 1-16,4-6-1 16,19-7 0-16,20-1 14 0,20-3 5 15,25-4-12-15,31 1 1 16,31-7-8-16,24 0 3 15,30 0-5-15,17-13-17 16,16-10-31-16,11-16-129 0</inkml:trace>
  <inkml:trace contextRef="#ctx0" brushRef="#br0" timeOffset="116656.6025">27782 7703 279 0,'22'-14'24'0,"-3"-4"18"15,-2 3-12-15,-2 2 0 16,0-1-14-16,-1 3-5 16,-4 4 0-16,-1 0-4 0,-4 4-1 15,-5-2 2-15,0 5-6 16,-9 0-2-16,-11 0-1 15,-7 0 2-15,-7 0 0 16,-2 8 0-16,-3 2-2 16,2 7 2-16,4 2-1 0,6 6-2 15,4 6 2-15,8 2 1 16,8 3-3-16,5 2 3 16,2 1-2-16,5 1 2 15,8-2 1-15,3 0-4 16,2-4 2-16,3-1 2 15,-1-3-4-15,0 3 3 16,-2-5 0-16,-1-3-2 0,-9-4 2 16,-6-1-2-16,-2-5 0 15,-16-8 0-15,-11-4-1 16,-12-3 6-16,-8-2 0 0,-7-9-2 16,-1-1 2-16,4-4-3 15,6 4-17-15,13 1-36 16,18-2-65-16</inkml:trace>
  <inkml:trace contextRef="#ctx0" brushRef="#br0" timeOffset="117219.0615">28082 8083 364 0,'-11'-18'23'15,"2"-1"3"-15,1 3 1 16,-3 0 12-16,5 4-17 15,2 0-7-15,4 4 0 16,0 3-4-16,0-1-10 0,10 3 1 16,4 1-2-16,6 2-3 15,3 0-3-15,2 4-4 16,0 8 2-16,1 2 5 16,-4 5 1-16,-5 5 2 15,0 2-1-15,-4 7-1 0,-4 4 1 16,-1 2 2-16,-4 4-2 15,-3-3 2-15,-1-1 0 16,0-8-2-16,-1-5 2 16,-5-10-1-16,0-8-1 15,1-6 2-15,3-2-1 0,-3-10 5 16,2-13 9-16,-3-11-11 16,1-4-2-16,-1-6 1 15,2-3-4-15,4-1 3 16,0 2 0-16,10 7-3 15,9 6-4-15,7 6-5 16,4 12-7-16,9 11-19 0,8 4-12 16,0 12-14-16,5 7-13 15,0 0-142-15</inkml:trace>
  <inkml:trace contextRef="#ctx0" brushRef="#br0" timeOffset="117562.78">28829 7980 465 0,'0'-9'7'0,"-2"0"-2"16,-3 9-5-16,-2 2-4 16,-2 17 1-16,-2 12 1 15,2 12 3-15,2 8 0 16,3 12-1-16,4 6 2 15,2 3-4-15,11-3-6 0,4-3-3 16,5-10 8-16,3-13 2 16,1-13 3-16,3-13-3 15,1-17 4-15,2-3 10 16,4-22 15-16,2-14 9 16,1-15-21-16,3-9-2 15,1-6-2-15,0-2-8 16,-4-4-4-16,-3 3 1 0,-4 12-35 15,-3 6-44-15,-9 10-37 16,-7 10-234-16</inkml:trace>
  <inkml:trace contextRef="#ctx0" brushRef="#br0" timeOffset="118765.813">21497 7026 398 0,'-8'-2'10'15,"-4"-4"-2"-15,-5 6 0 0,-5 0-1 16,-3 6-4-16,-4 6 2 15,2 5-6-15,1 6 2 16,4 0-1-16,7 3-2 16,6 5 1-16,9-4 4 15,0-1-4-15,17 1 3 16,7-2-2-16,7-5 0 16,6-2 2-16,2-2-2 0,0-6 0 15,5-4 5-15,-2-4-6 16,-1-2 2-16,-2-9-1 15,-5-11 1-15,-4-9 0 16,-9-5 1-16,-2-6-4 0,-7-7 5 16,-1-4-4-16,-5-1 0 15,0 4 2-15,0-1-2 16,-1 8 0-16,1 6 2 16,-1 6-2-16,-1 9 2 15,-1 8-1-15,1 10 0 0,-3 2 0 16,1 16-9-16,2 13 6 15,2 8 3-15,-1 12 0 16,4 6-1-16,-1 4 3 16,2 5-3-16,2-2 0 15,3-1 3-15,4-1-3 16,5-2 1-16,5-3 2 0,5-1-3 16,5-10-45-16,5-8-54 15,-3-15-152-15</inkml:trace>
  <inkml:trace contextRef="#ctx0" brushRef="#br0" timeOffset="119015.7953">22252 7101 480 0,'-4'8'6'0,"-2"11"-20"16,-4 11 10-16,-7 13 6 15,0 10-6-15,-3 11 8 0,-2 8-4 16,3 12 0-16,-1 5 2 16,4 5-1-16,6-1-23 15,5-7-86-15</inkml:trace>
  <inkml:trace contextRef="#ctx0" brushRef="#br0" timeOffset="119937.5962">20736 9917 450 0,'-2'-2'9'16,"2"-10"-1"-16,-10 12-3 15,-1 4-5-15,-7 13 0 16,-2 10-1-16,1 9 1 16,-2 5-1-16,6 5-1 0,5 4 4 15,10 0-1-15,0-6-2 16,15-4 3-16,8-12-2 15,10-6 0-15,6-13 2 16,6-9-2-16,3 0 3 16,5-20-2-16,0-9-5 0,-1-8 6 15,-3-9-1-15,-6-8 0 16,-9-8-1-16,-7-8 1 16,-10-3-2-16,-5-4 1 15,-9 1-11-15,-3-1-4 16,0 6 2-16,0 9-15 15,0 9 22-15,0 11 7 0,0 12-1 16,0 10 12-16,0 16 7 16,0 4-9-16,0 20-12 15,0 17 2-15,0 13-2 16,0 9 4-16,0 11-2 0,0 5-1 16,-5 3 3-16,2-5-2 15,-4 0 0-15,6-3 2 16,1-3-3-16,8-6 2 15,14-3 0-15,10-14-40 16,7-14-113-16</inkml:trace>
  <inkml:trace contextRef="#ctx0" brushRef="#br0" timeOffset="120343.8257">21449 9840 508 0,'4'-17'6'0,"3"-3"-4"15,0 2 2-15,-2 6 4 0,2 1-5 16,1 2-2-16,4 4 1 16,5 2-3-16,2 3 1 15,6 0-8-15,4 10 0 16,3 8 7-16,-1-1 1 15,-1 8-1-15,-4 2 1 16,-9 0-2-16,-4 1 1 0,-11 1 2 16,-2-2-5-16,-15-2 2 15,-8 2 2-15,-5-4-2 16,-5 0 2-16,1 0 2 16,0-3-3-16,8-3 1 15,6-2 0-15,9-5-1 16,9-2-3-16,16-5 7 0,24-3-1 15,26-1 7-15,26-12-7 16,21-5-3-16,25-3 4 16,18-8-4-16,17-13-49 15,7-8-207-15</inkml:trace>
  <inkml:trace contextRef="#ctx0" brushRef="#br0" timeOffset="122125.0196">20027 6407 396 0,'13'-11'-6'0,"2"-5"12"15,5 2 1-15,2 5 6 0,6 0-8 16,5 4-3-16,7 1-1 15,12 3-1-15,8-2 0 16,11 3 2-16,9-1-4 16,13-1 4-16,9-2-2 0,10 1-3 15,12-1-1-15,8-1 0 16,6-2-1-16,9 0 6 16,7-2-1-16,3 1-1 15,2 1 0-15,-3 0 0 16,-3 4 2-16,-4 0 0 15,-8-2-7-15,-14 5-1 0,-8-3-4 16,-21 2-1-16,-11-2 6 16,-18 0 1-16,-16-1 12 15,-19 1-6-15,-13 3 1 16,-12 0-3-16,-9 2-7 16,0 10-12-16,-9 6 19 0,-5 9 1 15,-5 6 0-15,0 12-1 16,-4 7 2-16,-4 6-3 15,0 9 2-15,0 6 1 16,-2 7 0-16,3 7 2 16,2 4-1-16,2 9 3 0,4 5-3 15,4 1 0-15,2-1-1 16,0 2 1-16,4-4-1 16,-1-4 1-16,-1-5 0 15,2-3-1-15,-1-4 1 16,-2-8-1-16,-2-8-1 0,-3-5 2 15,-5-9-1-15,-8-3-1 16,-5-8 2-16,-10-5 0 16,-9 0-1-16,-11-5 1 15,-11-6-1-15,-11-3-1 16,-12-2 4-16,-14-9-6 16,-12-5 4-16,-12-4-1 15,-17-7-2-15,-8 0 2 0,-10-4 1 16,-6-8-4-16,-1-5 2 15,-2 2 1-15,6 0-5 16,10 0 4-16,10 0 0 16,15 1-1-16,15 3 4 0,21 1-5 15,14-1 0-15,28 0 3 16,19 0-2-16,18-1-25 16,22-8-18-16,8-3-73 15</inkml:trace>
  <inkml:trace contextRef="#ctx0" brushRef="#br0" timeOffset="122484.3685">20308 6371 256 0,'5'36'-1'16,"-4"13"-18"-16,-1 10 21 15,0 15 1-15,0 9 13 16,-9 10-13-16,-5 9-1 0,-4 7 3 15,-2 6 2-15,-3 9 16 16,3 1-9-16,1-1 0 16,-2 3-9-16,5 0-1 15,2-2 1-15,2 0-3 16,4-11 2-16,8-18-25 0</inkml:trace>
  <inkml:trace contextRef="#ctx0" brushRef="#br0" timeOffset="123937.3856">19624 8817 415 0,'-8'-4'12'15,"4"1"-10"-15,1 1-2 16,-1 0 0-16,2 0 0 16,2-2 1-16,0-3 0 15,2-1 2-15,12-3-1 16,10 2-5-16,6-2-1 0,11 2-5 15,10 2 10-15,8 2 0 16,9 1-2-16,9 1 2 16,9 1 1-16,11-2-2 15,10-1 1-15,8 0 0 0,4-2-3 16,10-4 3-16,5-2 0 16,8 1-1-16,1-2 0 15,6-2-1-15,2 1 2 16,-3 1-1-16,-4 2 0 15,-6 1-6-15,-11 2 9 16,-12 4-1-16,-13 3-1 0,-9 2 2 16,-15 2-5-16,-12 10 4 15,-10 2-2-15,-10 6-2 16,-10 3 4-16,-5 6-4 16,-6 6 1-16,-3 8 2 15,-1 9-5-15,-1 1 3 0,0 10 1 16,-3 8-2-16,2 6 1 15,-1-1 0-15,-1 7-2 16,2 2 4-16,-4 2-1 16,4-1-1-16,-4-4 2 15,4 0-2-15,-2-1 1 0,2-1 3 16,2-2-5-16,-1 1 5 16,1 1-3-16,0-1 0 15,-8-4 1-15,-3-8 0 16,-8-6-2-16,-2-6 3 15,-10-12-2-15,-11-5 0 16,-7-8 1-16,-5-5-1 0,-9-4 0 16,-4-7 1-16,-6-1-3 15,-9-4 2-15,-6-3 1 16,-9-4-2-16,-7 0 2 16,-11 0-1-16,-7-2 0 15,-8 2 0-15,-6-2 1 0,-9 2-1 16,-3 2 1-16,-12 1 0 15,1 2-3-15,-6 4 3 16,-2 2-1-16,3-1-3 16,3 0 2-16,4 4 0 0,7-2 3 15,10 3-2-15,6-4-2 16,12 4 2-16,6-3 1 16,12 4-2-16,7 0 3 15,7-3-3-15,6-2 0 16,13 1 2-16,6-5-29 0,12-7-18 15,11-2-69 1,12-18-100-16</inkml:trace>
  <inkml:trace contextRef="#ctx0" brushRef="#br0" timeOffset="124249.8579">19799 8870 273 0,'14'20'17'15,"-3"14"-76"-15,-2 19 59 16,-2 19-2-16,-4 18 4 15,1 19-1-15,-4 15-1 0,0 17 3 16,-2 6 11-16,-3 14 25 16,1 5-11-16,4 2-2 15,0 8-22-15,15 6 0 16,10 4-3-16,13-14-4 16,10-17-312-16</inkml:trace>
  <inkml:trace contextRef="#ctx0" brushRef="#br0" timeOffset="132390.9784">25360 9351 292 0,'27'-17'-1'0,"-6"-4"26"16,1 2-9-16,-4 4 5 15,-3-1-9-15,-3 3-4 16,-1 1-4-16,0-1-1 16,-3 6 1-16,-1-1-3 15,-1 2 1-15,0 4-1 0,-5 2-2 16,-1 0 1-16,-3 0-34 15,-14 9 5-15,-6 1 19 16,-11 1-2-16,-11 3 8 16,-4 0 1-16,-2 4-4 15,-8 0 6-15,-2 5 3 16,-4 6-2-16,-2 1 1 0,-3 3-1 16,-9 0-1-16,-3 5 1 15,-10-4-2-15,-7 1 2 16,-7-1-2-16,-3 0-2 15,-6-3-16-15,-2 2 17 16,4-1 4-16,2 3-1 0,4-3 1 16,7 1-1-16,5-3 1 15,1-1-1-15,10-4 6 16,5-1 1-16,7-5 2 16,4-3 10-16,8-1-7 15,11-3-2-15,2-2-2 0,7 1-1 16,6-4 0-16,6-1 7 15,2-2 0-15,8-1-1 16,2-3-3-16,4 0 1 16,2 0 1-16,3 0 0 15,2-2 0-15,0-1-3 16,-1-1-4-16,2 0-4 0,1 1 0 16,-1 1-2-16,3-3-38 15,1-6-69-15,8-8-133 16</inkml:trace>
  <inkml:trace contextRef="#ctx0" brushRef="#br0" timeOffset="133375.2842">25948 7860 184 0,'22'-8'7'0,"4"-1"4"16,-1-1-10-16,2 4 2 15,-2 3-5-15,4 0 1 0,-1 2-9 16,1-1-4-16,-2 2 16 16,-2 0-2-16,-3 0 3 15,-5 0 5-15,-4 0 5 16,-2 0 1-16,-8 0-1 15,-3 0-3-15,0 0-7 0,0 0 2 16,-8 0 1-16,-7 2 0 16,-1-2-3-16,-4 0 1 15,-3 1-2-15,-4-1-1 16,-1 3-1-16,-6-2 2 16,-3 1-2-16,-2-1 0 0,-4 1 0 15,-8-2 0-15,-3 0 1 16,-7 0-1-16,-4 0 1 15,-4 0-1-15,-5 2 0 16,-1-7 1-16,-4 2-1 16,-2-5 1-16,0 3-1 0,-1-3 0 15,-5 0-1-15,3-3-1 16,-3-2 1-16,0 3 1 16,-3-5 0-16,2 3 0 15,0-2-1-15,-2-3 1 16,-1 3 0-16,-1-1 1 15,2 0-1-15,0 1 1 0,4 1-1 16,2-1 1-16,3 3-1 16,0 0 1-16,4 1 3 15,-1-1 0-15,0 4-4 16,-1-4 17-16,2 3-14 16,1-2-1-16,1 0 1 0,7-1-2 15,3 2-1-15,9-1 1 16,6 0 0-16,5 0 0 15,2-1 4-15,0-1 10 16,-2-3 2-16,-2 3 2 16,-3-3-7-16,2 3-6 0,1 1-4 15,2 4-2-15,5 5 2 16,11 2-1-16,15 0-18 16,14 0-106-16</inkml:trace>
  <inkml:trace contextRef="#ctx0" brushRef="#br0" timeOffset="154001.8535">11950 11786 132 0,'0'0'17'0,"0"-1"5"15,2-5 0-15,-1 1 2 16,1 0-6-16,3 0-4 16,-1 1-4-16,4 0-4 15,-1 2 1-15,0 1-3 16,1-1 3-16,4 2 13 0,2-2-16 15,4 2 7-15,4-2-2 16,2 1-3-16,7-1 5 16,4-1-2-16,0 3-5 15,5-3 2-15,4 3-1 16,3 0-4-16,4 0 1 16,0 0-1-16,10-2 0 0,2 2-1 15,3-1 1-15,9-1-1 16,3-2 1-16,5 3-1 15,2-1-1-15,5-3 1 16,1 3 0-16,2 0-1 0,3 2 3 16,-1-2-1-16,7 1 0 15,-2-2-1-15,6 2-1 16,-2-3 4-16,4 1-1 16,0-1-1-16,3-1 1 15,1 2 4-15,4-3-3 16,1 0 3-16,5 3 0 0,2-1 0 15,2 1-3-15,1-1 2 16,0 1-3-16,0-1 0 16,2 0 1-16,-2 1-2 15,4 3 1-15,0 0-2 0,4 0 0 16,5 0 0-16,2 0 0 16,2 3 1-16,1 3-1 15,4-2 1-15,-1-3-2 16,-1 1 2-16,2-2-1 15,-2 2 0-15,-3-2 1 16,0 0-2-16,-1 0 2 0,1 0 0 16,0 0-2-16,-1 0 2 15,1 0-1-15,3 0-1 16,2 0 1-16,4 0 1 16,-3 0-1-16,3 0-1 15,1 0 2-15,-1 2-1 16,-1-1 0-16,-1 3 0 0,-5-1-1 15,3 3 2-15,-3 0-1 16,-5 0 1-16,0 0-1 16,-4-1-2-16,4 1 2 0,-7 1 0 15,7-2 2-15,-5-3-2 16,3 2-2-16,0-3 2 16,0 2 1-16,-1 2 0 15,-4-2-1-15,-4 0 0 16,-4 1 0-16,-8-2 0 15,-7-1 2-15,-4-1-4 0,-5 0 4 16,-4 0-2-16,-1 0-2 16,0 0 4-16,-4-3-4 15,-5-1 4-15,0-1-2 16,-8 1 0-16,-7 1 1 16,-10 0-2-16,-7 0 1 15,-9 0 1-15,-10-1-1 16,-3 1 6-16,-8-1 2 0,-5 0 1 15,0 1-3-15,0-2-1 16,-2-1 0-16,3 1-1 0,-6-2 2 16,0 1-2-16,-1 3 1 15,-7-1-3-15,-4 4-2 16,-4 0-5-16,-4 2-67 16,-6-2-5-16,-1-16-108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4:46:43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24122 3766 218 0,'17'-11'6'0,"5"-1"20"15,2 3-12-15,3 1-5 16,7 0-4-16,0 2 4 15,10 0-4-15,2 1 3 16,8 2 1-16,9-2-1 16,7 5-4-16,11 0 0 15,5 0 1-15,10-1-5 0,2 1 2 16,4 0-1-16,1 0-1 16,-1-2 1-16,0-3-1 15,0 0 2-15,-6 1 3 16,-2 1-1-16,-4-1-1 15,-9 4-3-15,-5 0 0 0,-6 0 0 16,-10 0 0-16,-8 0-3 16,-11 0 1-16,-5 0 1 15,-9 0 2-15,-7 0 0 16,-8 0-1-16,-2 0 1 16,-7 0-2-16,1 4-4 0,-3 3-2 15,3 3 6-15,-2 6 3 16,5 4-1-16,-1 5 0 15,2 4-1-15,3 5 1 16,3 7 1-16,-1 0-1 16,1 8 0-16,-5 6 1 0,4 2-1 15,-5 4 0-15,2 7-1 16,-3 2 1-16,2 1 0 16,-1 0 0-16,6 4-1 15,-2-1 1-15,3-5-1 16,-7-3 0-16,-1-3 1 15,-3-5-2-15,-4-6 3 0,0-4-2 16,-12-3 0-16,-5-6 3 16,-7-3-2-16,-3-5 0 15,-8-6 1-15,-6-1 0 16,-6-6-1-16,-8-4 2 16,-8-3-2-16,-7-3 0 0,-11-2 2 15,-7 0-1-15,-9-2 1 16,-9-3-2-16,-5 1 1 15,-5-2-1-15,2 1 1 16,-1 1-2-16,5 1 0 16,11 3 1-16,6 1-1 0,8 0 2 15,12 0-2-15,9 0 0 16,8 1 0-16,7-3 2 16,11 0-2-16,10-4 2 15,4-1-2-15,10 0 1 16,7 0 0-16,4-3 2 15,3-6-3-15,3-3-5 0,8-4-5 16,5-3-43-16,0-6-72 16</inkml:trace>
  <inkml:trace contextRef="#ctx0" brushRef="#br0" timeOffset="437.4696">24528 3817 156 0,'0'-24'11'15,"3"7"14"-15,4 4 5 16,3 6 8-16,-5 6-25 0,2 1 0 15,-2 5-14-15,-5 15-2 16,0 5-2-16,0 7 3 16,-10 5 1-16,-2 9-2 15,-6 6 10-15,0 5-4 16,3 7-2-16,0 7 3 0,0 4 3 16,8 0 1-16,3 9 1 15,4-3 2-15,0-3 1 16,0-3 0-16,6-2 6 15,-1-5-6-15,-2-9-1 16,-1-4-3-16,-2-7-1 0,0-5-3 16,0-5-1-16,0-6-1 15,0-2-1-15,10 0 2 16,9 1-3-16,13-3 1 16,17-10-41-16,7-17-267 15</inkml:trace>
  <inkml:trace contextRef="#ctx0" brushRef="#br0" timeOffset="2827.9218">24711 4082 201 0,'8'-8'-3'0,"-1"-3"14"0,-2 2 11 15,2-2 0-15,3 0-10 16,1 1 2-16,-1-2-5 15,1 1 3-15,-2 4 8 16,1 0-5-16,-3 1-5 16,0 6-1-16,-4 0-8 0,-3 2-5 15,0 13-2-15,0 3 7 16,-5 8 0-16,-3 2-1 16,-1 4 1-16,-1 2-1 15,0 2 1-15,3 0-1 16,0 1 0-16,2-6 0 15,2-5 1-15,1-2 0 0,2-9 1 16,0-8-1-16,5-1-5 16,7-6 12-16,5 0-3 15,2-7 1-15,5-7-6 16,1-6 4-16,2-5-2 0,0-4-4 16,0 1 3-16,-4-2 0 15,0 1-1-15,-3 2 2 16,-6 2-2-16,-5 7 4 15,1 2 11-15,-9 9-4 16,1 2 4-16,0 5-7 16,-2 0-13-16,0 12 1 15,0 8 3-15,0 3-1 0,-2 6 2 16,0 2 0-16,1 4 1 16,-1-1-2-16,2-3 4 15,0-4-4-15,5-2 1 16,5-3-5-16,9-6-4 15,4-2-4-15,4-5-5 0,8-3-7 16,2-3 2-16,2-3 15 16,4 0-4-16,-3-7 18 15,-1-8-1-15,-3-3 1 16,-4-3 33-16,-6-3-39 0,-8-5 3 16,-4 0 0-16,-9 2-2 15,-1 1 10-15,-4 4-7 16,0 8 1-16,-9 4-1 15,-1 4-2-15,-5 6-4 16,-3 0 1-16,-4 11-1 16,1 4 1-16,1 7-1 0,0 1-1 15,8 2 3-15,3 0-1 16,5-1-4-16,4-3 0 16,0-7-3-16,5-3 5 15,5-6 4-15,0-1 0 16,5-6 5-16,1 0 1 0,2-7 2 15,1-2-5-15,3 1 1 16,-2-3 1-16,-2 3-3 16,-3 2 1-16,-3 5-3 15,-2 3 0-15,-2 0-2 0,-3 0-3 16,-1 9 1-16,-2 2 1 16,-1-5-1-16,-1 6 2 15,0-6 0-15,0-2 1 16,0-2 0-16,0 0 0 15,2-2 2-15,3 0 5 16,3 0-6-16,3 0-1 0,3-4 1 16,0 2-2-16,-1-3 1 15,0 2 0-15,-5-3 1 16,-1 2 1-16,-5 2-2 16,2 1-1-16,-4 1-4 15,0 0 9-15,1 0-6 16,-1 0-5-16,0 1 5 0,4 7 0 15,0-1 4-15,5 0-2 16,0 2 2-16,2-2-2 16,6-1 1-16,-2-1 1 15,3-5 0-15,0 0-1 0,-2 0 0 16,-1 0-3-16,-3 0-4 16,-5-2 6-16,-1 0-1 15,-3 1-1-15,-3-1 1 16,2 2-5-16,-2 0 0 15,0 0 3-15,0 0 2 0,0 3 1 16,2 1 0-16,-2 1-1 16,2 1 2-16,-2-1-4 15,1-2 4-15,-1 1 1 16,2 0-2-16,2-3 3 16,-3 1-1-16,1 0-2 15,0-2 3-15,0 0 1 0,-1 0 8 16,1 0-1-16,3 0-1 15,0 0-6-15,3 0-1 16,6 0-2-16,1 0-2 16,4 0 2-16,1 0-2 0,1 0 2 15,-1 0 1-15,-3 0-2 16,0 0 1-16,-5 0-1 16,-2 0-3-16,-2-5-4 15,-6-1-2-15,-2-2-6 16,0-2 18-16,0 3-3 15,-4 0 0-15,-2 0 4 0,1 3-2 16,0 3 6-16,-2 1-3 16,2 0-7-16,-3 3 1 15,1 10 2-15,0-3-2 16,0 5 2-16,2 1-2 16,5 5-1-16,0 3 0 15,19 4 2-15,13 0-35 0,13-1-56 16</inkml:trace>
  <inkml:trace contextRef="#ctx0" brushRef="#br0" timeOffset="3468.504">26707 4553 347 0,'0'-8'11'16,"0"-3"5"-16,0 4 6 0,7 5-5 16,2 0-10-16,7 2-9 15,6 0-3-15,8 2 4 16,9 7 10-16,9 2-17 16,5 3 9-16,8 2 5 15,8 4-10-15,6-2 9 16,1 1-1-16,4-1-3 15,-4-2-1-15,-5-3-1 0,-8-7-10 16,-9-2 3-16,-13-2-7 16,-10-2-6-16,-11-2-24 15,-8-7 8-15,-10-5-28 16,-2-2 22-16,0-2 30 16,-4 0 14-16,-1 2 6 0,0 2 19 15,3 3 9-15,2 4 18 16,0 2-1-16,0 3-18 15,5 2-17-15,4 0-6 16,6 5-12-16,4 11-2 0,3 4 5 16,3 5 2-16,2 3-10 15,-6 1 9-15,-1-4 1 16,-11 2-4-16,-7-2-5 16,-6-2 0-16,-21-5 3 15,-18-2 4-15,-16-12-21 16,-16-4-52-16,-15-17-59 0</inkml:trace>
  <inkml:trace contextRef="#ctx0" brushRef="#br0" timeOffset="3812.2301">26976 4400 339 0,'20'-7'0'0,"-2"-4"25"16,-7 0 0-16,-2 4-5 16,-4 2-7-16,-3 3-6 0,-2 2-7 15,0 0 0-15,-7 0-13 16,-6 7 16-16,-5 4-4 15,-5 7 2-15,-4 2-1 16,-2 4-3-16,2 5 3 16,6 3-2-16,8 4-7 15,13 1-6-15,11 8-2 16,25 1-12-16,21 4-12 0,18-2-26 16,15-3-4-16,9-8-72 15</inkml:trace>
  <inkml:trace contextRef="#ctx0" brushRef="#br0" timeOffset="4155.9926">28321 4154 396 0,'-7'-11'14'0,"3"0"-10"15,-5 13-11-15,-3 23 1 0,-3 15-1 16,-2 11-1-16,-7 18 7 16,1 16 5-16,-3 13-6 15,1 13 5-15,-2 8-2 16,6 8 1-16,-1 1 2 15,7-3-3-15,3-6 3 0,5-7-4 16,6-10 1-16,1-7 2 16,0-10-1-16,1-10-16 15,10-16-64-15,4-19-60 16</inkml:trace>
  <inkml:trace contextRef="#ctx0" brushRef="#br0" timeOffset="4749.6484">28327 3954 621 0,'15'-20'-104'16,"11"-8"113"-16,1 9-7 15,7 7-5-15,8 12-2 0,16 2 4 16,16 13-11-16,16 10-7 16,16 3-2-16,12 6-7 15,15 1 16-15,6 1 4 16,2-2 9-16,3-4-11 0,-4-1 27 16,-5-5-17-16,-15-9 3 15,-16-2 0-15,-16-8 3 16,-20-3-2-16,-23 0-2 15,-17-2 0-15,-16 5-2 16,-12 4-6-16,0 9-16 16,-12 5 15-16,-9 11 6 15,-4 10 4-15,0 8-2 0,-8 12 0 16,1 12-1-16,-5 9 0 16,1 8 0-16,-3 12 0 15,-1 3 0-15,2-4 3 16,4 7-2-16,2-2 3 0,3-5-1 15,4-7 0-15,3 0 4 16,1-4-3-16,-1-13-2 16,-1-3 2-16,-6-10-3 15,-4-5 1-15,-8-6 0 16,-7-8 1-16,-14-7-1 0,-9-12 3 16,-17-15-5-16,-18-14 0 15,-11-14 1-15,-12-22-8 16,-6-16-7-16,-3-16-4 15,7-6-7-15,8-9-10 16,11 0-32-16,17-1-29 16</inkml:trace>
  <inkml:trace contextRef="#ctx0" brushRef="#br0" timeOffset="6327.6967">28601 4930 411 0,'2'-32'-72'15,"-2"-2"90"-15,0 4 11 16,-3 6-6-16,-10 3-11 15,-1 9-6-15,-6 5-4 16,-2 7-2-16,-1 0 0 0,0 10-4 16,-4 10 2-16,5 5-2 15,3 0 0-15,4 0 4 16,6-6-2-16,4-3-14 16,5-3-2-16,1-6-16 15,13-2 27-15,5-1 28 16,4-2-19-16,2-2 0 0,2 0 1 15,-5 0-1-15,-2 0 5 16,-6 0-1-16,-1-2-5 16,-3 2 1-16,-3 0-2 15,-2 0-6-15,3 3 4 0,-1 4 1 16,2 6 3-16,3-1 0 16,5 3-3-16,1 1 3 15,5 2-2-15,0 0-4 16,6-3-15-16,-2 0-15 15,4-5 11-15,-4-2 7 16,-2-5 11-16,-2-3 3 16,-3 0 4-16,-2 0 1 0,-4-11 0 15,0 3 7-15,-3-5-7 16,0-1-2-16,-8 2 0 16,1-1-2-16,-4 2 6 15,0 0 10-15,0 6-4 0,-7 2-5 16,-4 3-2-16,-2 0-6 15,-2 1 3-15,0 10-4 16,1 3 2-16,0 3 1 16,2 1 0-16,9 0-1 15,3-3-7-15,3 3-8 0,12-5 6 16,4-1-3-16,3-8 5 16,5-1-4-16,-1-3-4 15,-2-6 15-15,1-11 2 16,2-11-8-16,-3-8 33 15,0-9-13-15,-5-5 6 16,-1-7 4-16,-6-4-15 0,-7-1-8 16,-2 1 1-16,-3 8-5 15,-4 8-5-15,-8 13 12 16,-2 14 1-16,-1 18-2 16,1 7-7-16,-1 25-2 15,3 15 0-15,0 15 9 0,11 11 0 16,1 12 2-16,6 0 0 15,9-3-2-15,11-2 0 16,3-12-1-16,3-9 1 16,4-17-2-16,-2-10 0 15,1-10-2-15,-2-14-5 0,-1-8 7 16,-2-5-1-16,-1-14-12 16,-3-6 1-16,-6 0 0 15,-6-5 5-15,-8 2-9 16,-6 1-13-16,0 5 60 0,-3 8-19 15,-7 3 3-15,-7 8-6 16,1 3-9-16,-2 3 1 16,1 9 0-16,0 4 0 15,0 3 5-15,2 0-1 16,4-1-4-16,3 0 0 16,3-2 2-16,3-3-4 15,2-5 3-15,7-1-1 0,5-1 4 16,8-4 10-16,-1 0-11 15,5-2-1-15,3-4 0 16,0-9-3-16,0-7 2 16,-5-6-2-16,2-6 0 0,-6-10 14 15,-2-2-9-15,-5-7-4 16,-2-5 8-16,-6 1-7 16,1-1-3-16,-1 9 1 15,-3 11-5-15,2 9 7 16,0 15 0-16,-2 12-1 0,0 12-13 15,0 20 6-15,0 13 2 16,0 12 5-16,-4 5-1 16,3 2 0-16,1 1 3 15,0-8-3-15,5-5 0 16,6-10 2-16,1-8-3 16,5-5-2-16,0-9 5 0,2-7-1 15,0-6 3-15,-2-1-1 16,-2-4-1-16,0-2 0 15,-1 0 0-15,-3-3-2 16,0-2 1-16,-4 0-1 0,-1 2-2 16,-2 1 5-16,-3 0-4 15,-1 0 0-15,0 2-3 16,2 0 0-16,-2 0 4 16,2 0 1-16,-1 0-1 15,5 2 6-15,-1 2 8 16,5-3 1-16,0 3-9 0,-1-1-3 15,4 2 2-15,-1-2 3 16,2 0-1-16,1-3 2 16,-1 0 6-16,6 0 0 15,0 0 7-15,1-1-10 16,1-3-8-16,8 4-2 16,1 2-3-16,10 14-3 0,8 0-36 15,3-4-101-15</inkml:trace>
  <inkml:trace contextRef="#ctx0" brushRef="#br0" timeOffset="20703.4678">24374 5686 146 0,'9'-14'9'0,"-3"-1"-9"15,1 3 0-15,-2-1 1 16,-2 4-2-16,-3 1-14 16,0-2 5-16,-8 2-1 15,-10-4-23-15</inkml:trace>
  <inkml:trace contextRef="#ctx0" brushRef="#br0" timeOffset="21609.6455">24212 5485 278 0,'-7'-6'52'16,"-3"1"-37"-16,-5-1-11 0,-1 1 2 16,-4 2-6-16,2-1 3 15,2 2-2-15,0 1-2 16,7-3 2-16,2 4-1 15,4 0-1-15,3 0-3 16,0 0-8-16,0 0 4 0,5 0 27 16,2 0-14-16,3 4 1 15,3-1 6-15,-1-1 0 16,5 1 4-16,7-1-4 16,3 2-5-16,12-1-1 15,9 2-3-15,8 5-3 16,10-2 2-16,10 1 0 0,9 0-4 15,7 4 6-15,8-5-2 16,0 2 1-16,4-2 4 16,-1-2-4-16,-5-1 10 15,1-1-5-15,-8 1-4 16,-3-1-1-16,-5-1-3 0,-6 1 1 16,-4 0 0-16,-5 1 0 15,-9-2-3-15,-4 3 5 16,-6-3-4-16,-7 0 0 15,0 0 3-15,-8-1-4 16,-3-2 3-16,-6 1 2 16,-6-1-6-16,-4 0 5 0,-3 0-1 15,-6 0-3-15,-3 0 3 16,-1 0-2-16,-2 0-1 16,0 2-2-16,0 2-6 15,0 1 9-15,0 2 3 16,0 2-4-16,0 5 2 0,0 2 1 15,0 2-6-15,0 7 5 16,-5 4 1-16,-1 3-4 16,-1 5 3-16,2 4 0 15,2 8-2-15,1 6 4 16,2 6-2-16,0 7-2 0,0 2 4 16,5 4-2-16,4-3 0 15,-6-1 2-15,1-6-3 16,-4-6 1-16,0-1 2 15,0-8-4-15,-5-5 4 16,-9 0-2-16,-3-7-1 16,-6 0 2-16,-8-5-1 0,-6 0-2 15,-10-1 2-15,-8-8 0 16,-15-3 1-16,-10-6 3 16,-10-7-1-16,-13-6 3 15,-11-1-3-15,-10 0-1 0,-5-5 0 16,-8-4-2-16,-2 2 1 15,-2-2 0-15,3 2 0 16,1 4-4-16,8-1 7 16,11 4-6-16,7 0 1 15,16 0 4-15,10 0-3 16,17 4 4-16,14 1-1 0,15-2-3 16,12 1 1-16,8-4 3 15,12 0-5-15,7 0 4 16,0-11 7-16,14-3-10 15,10-11-28-15,5-7-58 16,3-5-96-16</inkml:trace>
  <inkml:trace contextRef="#ctx0" brushRef="#br0" timeOffset="21969.0096">24010 5531 200 0,'12'-49'145'16,"5"7"-103"-16,-8 10 0 15,-1 6-13-15,-6 12-10 0,-2 11-11 16,0 3-8-16,-7 17-4 16,-3 18 3-16,-5 11-2 15,2 20 4-15,2 15-1 16,6 13-1-16,3 13 3 15,2 11-3-15,0 7 1 0,4 1 2 16,-1 3-5-16,-1-8 4 16,-2-5 3-16,0-16-1 15,-5-8 1-15,-4-19-2 16,-2-10-1-16,2-9 2 16,2-10-2-16,7-6-1 15,0-10 5-15,12-13-55 0,10-15-160 16</inkml:trace>
  <inkml:trace contextRef="#ctx0" brushRef="#br0" timeOffset="23453.277">24049 5991 442 0,'9'-21'21'0,"-2"0"-3"15,-1 4-2-15,-4 5-5 16,0 3 1-16,-2 3-7 16,0 6-2-16,-2 0-6 15,-4 8-1-15,-3 8 1 0,0 5 5 16,-1 10-5-16,-3-1 4 16,4 0 0-16,0 2-3 15,-2-7 3-15,4-3 0 16,2-8-4-16,1-5 5 0,4-6-2 15,0-3-1-15,5 0 4 16,6-5-2-16,7-6 0 16,3-6 2-16,3-1-6 15,1-4 4-15,0-3 2 16,-3 4-4-16,-4-2 7 0,0 3 0 16,-8 6-3-16,-1-2 2 15,-3 11-3-15,-2 1-2 16,1 4 2-16,-2 5-6 15,4 15 0-15,0 5 4 16,3 7-2-16,-1 6 2 16,3 0 2-16,3 2-4 0,2-6-8 15,3-4-6-15,2-7 0 16,3-8 11-16,4-3 2 16,2-9-5-16,4-3 4 15,1 0 0-15,0-14-3 0,-2 0 6 16,-2-7-2-16,-5-2 3 15,-5-4 2-15,-8 0-3 16,-9 0 2-16,-5 4 2 16,0 5-5-16,-8 4 6 15,-8 8-5-15,-6 6-1 16,-1 0 3-16,-1 13-2 16,1 3-2-16,0 4 5 0,6 3-3 15,3-2 2-15,6 1-1 16,3-3-1-16,5-3 1 15,3-1 2-15,7-6-4 16,4-2 3-16,1-4-2 16,2-3 2-16,3 0 4 0,-1-12-4 15,0-4 0-15,-1-6 6 16,-2-3 2-16,-3-3-7 16,-2 1 3-16,-6 2-1 15,4 7 0-15,-5 4 1 16,-2 5-6-16,-1 9 2 0,-1 0-5 15,0 16-16-15,2 7 15 16,0 7 4-16,3 3 0 16,0 1 2-16,-1-2-17 15,4-9 4-15,-3-7 8 16,5-4 3-16,2-9 0 0,0-3 6 16,4-3-5-16,2-9 1 15,4-1 1-15,0-2-3 16,0-3 3-16,-2 1 0 15,-6 2-1-15,1 4 7 16,-6 2-3-16,0 4 0 16,-3 5 1-16,-1 0-6 0,-2 8-2 15,1 5 2-15,-1 1-2 16,-1 1 2-16,0-1 2 16,1-3-4-16,1-1 4 15,4-5-2-15,2-1-1 0,4-2 4 16,8-2-2-16,3 0-4 15,2 0 2-15,0-4 0 16,0-3-2-16,-6-1 7 16,-4-2-7-16,-5 3 5 15,-2 0 0-15,-2 4-4 0,-4 3 2 16,5 0 0-16,-2 1-5 16,2 10 3-16,2 4 0 15,4 0-1-15,-5 0 5 16,6 2-3-16,0-2 1 15,3-3 2-15,-2-3-2 16,3-1 1-16,-1-5 0 0,1-3-2 16,0 0 3-16,1 0-1 15,-1-11-3-15,2 1 3 16,-4-8-4-16,-2-2-9 16,-5-2 6-16,-8-1 4 0,-1 0 1 15,-2 4 7-15,-14 1 0 16,-3 7 2-16,-2 5 4 15,-3 6-12-15,2 0 0 16,5 13 1-16,2 7-4 16,7-1 4-16,6 10 0 15,13-3-2-15,15 7 3 0,14-3 1 16,7 2 0-16,9 0-7 16,5-5-20-16,1-7-43 15,2-11-80-15</inkml:trace>
  <inkml:trace contextRef="#ctx0" brushRef="#br0" timeOffset="23812.6221">26509 6400 309 0,'47'0'19'16,"3"0"1"-16,6 0 0 15,2 3 4-15,3 3-3 16,5 1-5-16,-1 0-9 15,8 2 4-15,3 3 1 16,4 4-5-16,1 1 0 0,-4 0-4 16,-5-1-2-16,-12-4 2 15,-12-2-4-15,-18-8 2 16,-13-2-2-16,-15-7-14 16,-4-11-29-16,-17-6-46 0,-4-4-69 15</inkml:trace>
  <inkml:trace contextRef="#ctx0" brushRef="#br0" timeOffset="24031.3473">27370 6348 304 0,'19'16'41'15,"4"2"-15"-15,4 3 4 16,2 6-7-16,0 5-7 16,-2-2-4-16,0 3-6 15,-8-2-2-15,-7-2-1 0,-11-2-2 16,-1 0 2-16,-20-6-4 15,-19-2 2-15,-12-1 2 16,-15-6-3-16,-15-6-9 16,-12-6-27-16,-6 0-53 15,-3-15-165-15</inkml:trace>
  <inkml:trace contextRef="#ctx0" brushRef="#br0" timeOffset="24390.7076">26744 6265 440 0,'5'0'11'0,"-5"0"-3"0,-8-5-4 15,-12 4-5-15,-8 1-5 16,-8 0 8-16,-6 0-3 16,-4 1-4-16,0 10 4 15,4 2 0-15,6 3-1 0,5 4 4 16,11 1-3-16,12 4 0 16,8 1 3-16,12 7-3 15,23 1 2-15,14 4 5 16,14 4-2-16,14-1 1 15,11 1-3-15,7 0-2 16,6-3-3-16,3-7-37 0,6-9-92 16</inkml:trace>
  <inkml:trace contextRef="#ctx0" brushRef="#br0" timeOffset="24718.8001">27867 6180 410 0,'-2'-17'105'16,"2"4"-99"-16,0 6-1 15,-3 7-2-15,-4 7-11 16,-3 16 1-16,-4 11 7 15,-6 16 0-15,0 16 2 0,-1 13-3 16,-2 13 1-16,2 11 3 16,4 10-5-16,2 5 3 15,3-2 1-15,3 3-4 16,1-5 3-16,3-10 0 16,-2-10-2-16,2-8 3 15,1-13-1-15,4-14-18 0,0-18-54 16,0-21-75-16</inkml:trace>
  <inkml:trace contextRef="#ctx0" brushRef="#br0" timeOffset="25374.9957">27716 5988 550 0,'20'-20'20'0,"4"2"-15"16,3 13-3-16,6 5-2 15,7 12-4-15,13 19 2 16,16 8-16-16,10 7-17 16,12 4 13-16,14 0 8 15,4-2 11-15,10-3 3 0,4-5-2 16,3-3 3-16,3-3 1 15,2-4-4-15,-4-5 4 16,-5-5-2-16,-10-8 0 16,-7-3 0-16,-20-7 1 0,-14-2 0 15,-16 0 2-15,-18-7-4 16,-13 1 2-16,-13 4 2 16,-5 2-6-16,-6 0 0 15,0 13-3-15,-11 8 0 16,-5 13 7-16,-4 6-3 15,-1 13 2-15,-6 14 1 0,0 7-2 16,-2 10 0-16,2 10 4 16,0 7-5-16,1 7 2 15,5-1 2-15,3 0-3 16,2 2 1-16,5-7 2 16,1-8-1-16,1-3 8 0,-4-5-1 15,-5-11-7-15,-3-12 3 16,-10-7-3-16,-12-12 0 15,-7-10 3-15,-17-11-4 16,-16-10 2-16,-12-13 4 16,-20 0-4-16,-16-21 0 0,-14-11 1 15,-17-6-3-15,-8-7 1 16,-6-4 2-16,-2 1-6 16,3-1 6-16,12 5-3 15,14 6-1-15,20 3 3 16,22 12-4-16,24 3-13 0,24 5-7 15,19 7-18-15,24 1-34 16,14-3-49-16,5-2-97 16</inkml:trace>
  <inkml:trace contextRef="#ctx0" brushRef="#br0" timeOffset="26046.832">27969 6781 399 0,'37'-27'8'16,"-8"-3"21"-16,-2 3-3 15,-10 2 0-15,-5 6-10 16,-5 1-13-16,-5 4 1 16,-2 0-3-16,0 1-3 0,-9 3 5 15,-7 0-11-15,-5 4 4 16,-6 5 4-16,-6 1-5 16,-2 4 5-16,-5 10 0 15,4 8-3-15,3 5 5 0,3 3-2 16,9 3-3-16,8 8 6 15,9-5-3-15,4 0-2 16,9-2 5-16,11-6-3 16,9-6-1-16,5-6 2 15,2-5-2-15,6-6-1 16,-3-5 4-16,0-2-4 0,-5-14 2 16,-7-7 2-16,-7-4-5 15,-6-7 4-15,-9 0 1 16,-5 0-2-16,0 0-2 15,-7 6 2-15,-7 2 0 16,-6 8 0-16,-3 6-2 0,-6 2 1 16,-2 6-7-16,-6 4-12 15,3 0-13-15,2 6-45 16,8 2-68-16</inkml:trace>
  <inkml:trace contextRef="#ctx0" brushRef="#br0" timeOffset="27171.7411">28348 6838 361 0,'7'0'35'0,"-1"-5"-2"15,-3 0-3-15,1-1-11 16,-3 5-13-16,3-2-1 15,-1 3-1-15,5 0-4 16,1 0 0-16,1 0 2 0,5 4-4 16,-1 5 4-16,5 0-2 15,-2 2-2-15,1 1 4 16,2 3-2-16,-4 1-2 16,2 0 4-16,-2 5-5 15,-3-1 2-15,-2 1 2 16,-4 0-3-16,-6 1 2 0,1-2 1 15,-2-2-5-15,-2-3 6 16,-5-2-1-16,0-3-5 16,-1-4 6-16,-4 0-1 15,5-5-3-15,0-1 5 16,-1 0-3-16,3 0-1 0,2-1 2 16,1-7-2-16,2-1 1 15,0-1 2-15,5-5-4 16,8 3 1-16,7-1-3 15,1 1-7-15,6-1 3 16,2 6 3-16,0 0 3 0,0 1 2 16,1 5 1-16,-3 1-4 15,-4 0-12-15,1 1-18 16,-4 3-26-16,-5 0-76 16</inkml:trace>
  <inkml:trace contextRef="#ctx0" brushRef="#br0" timeOffset="28281.1304">28955 6728 179 0,'15'-13'197'15,"-1"1"-167"-15,-1 1 0 16,-5 7-4-16,-2-3-16 15,-3 5-3-15,-1 2-5 0,-2 0-3 16,0 0 0-16,0 0-16 16,0 0 11-16,0 2 6 15,0 5-1-15,0-5 1 16,0-2 2-16,-2 2-4 16,2 0 3-16,0-2 0 0,0 0-1 15,0 0 20-15,0 0-2 16,0 0 2-16,0 0-2 15,0 0-10-15,0 0-5 16,0-2 3-16,2 0-5 16,-2 2 1-16,2-1-2 15,-1 0-1-15,1 1 2 0,-2 0 1 16,2-3-4-16,-2 3 5 16,2-1-3-16,-2 1-1 15,0 0 3-15,0 0-3 16,0-3 1-16,0 3 3 15,0 0-5-15,2 0 3 16,-2 0 0-16,0 0-3 0,0 0 2 16,0 0 0-16,0 0-4 15,0 0 7-15,0 0-3 16,0 0-1-16,0 0 3 16,0-2-2-16,0 2 0 0,0 0 2 15,0 0-3-15,0-1 1 16,0 1 3-16,0-2-6 15,0 2 3-15,0 0 3 16,0 0-6-16,0 0 4 16,0 0 1-16,0 0-4 0,0-2 4 15,0 2-2-15,0-3 0 16,0 0 1-16,0 0-2 16,0 3 1-16,-2-1 1 15,2-1-2-15,0 2 1 16,0-2 2-16,0 2-4 15,0 0 3-15,0 0 0 0,0 0-3 16,0 0 4-16,-2 0-3 16,0 4-2-16,-3 8 3 15,0 2-2-15,-4 10 0 16,-1 4 3-16,2 6-4 16,-3 8 5-16,1 3 0 15,2 0-4-15,-3 5 3 0,6-2 1 16,-3-5-4-16,3-4 3 15,1-5-2-15,3-9 0 16,1-5 3-16,0-6-2 16,0-5-4-16,0-6 7 0,0-3-4 15,0 0 2-15,0 0 4 16,0-8-3-16,0-5 1 16,5-3 1-16,2-4-4 15,4 1 2-15,3-3 1 16,5 5-5-16,2-1 4 0,6 3-2 15,1 8-2-15,5 4 4 16,2 3-4-16,-1 1 1 16,1 14 1-16,-2 6-2 15,-5 4 1-15,-7 3 1 16,-4 6-4-16,-10-2 4 0,-5 1 0 16,-2 0-3-16,-7-4 4 15,-12-6-3-15,-2-7-2 16,-9-7-1-16,-9-9-3 15,-8-10 5-15,-8-19 5 16,-4-9-4-16,-5-10 3 0,1-5-2 16,3-10-31-16,11-4-45 15,8-6-253-15</inkml:trace>
  <inkml:trace contextRef="#ctx0" brushRef="#br0" timeOffset="28937.3391">28210 7347 436 0,'-7'-22'16'0,"-13"1"-6"0,-7 3-3 16,-9 2-3-16,-7 7 1 15,-4 5-2-15,3 4-5 16,0 4 3-16,8 12-1 15,7 4-2-15,7 5 2 16,14-2 1-16,8 4-2 0,2 2 2 16,16-6-16-16,7-2 13 15,6-2 4-15,1-2-7 16,4-9 9-16,0 2-2 16,-4-10-3-16,-3 0 4 0,-4-2-1 15,-6-11-2-15,-6-7 19 16,-6-3-6-16,-7-5-7 15,-9-6 1-15,-12-2-5 16,-10-1-1-16,-6 3 1 16,-6 2-3-16,-3 7 1 15,2 5-11-15,6 11-3 0,7 8-7 16,8 1-2-16,12 14-36 16,11 5-50-16,10 1-98 15</inkml:trace>
  <inkml:trace contextRef="#ctx0" brushRef="#br0" timeOffset="29234.1783">28225 7609 124 0,'0'0'3'16,"0"0"2"-16,0-3-14 15,0-5-53-15</inkml:trace>
  <inkml:trace contextRef="#ctx0" brushRef="#br0" timeOffset="30093.511">28430 7201 444 0,'0'-11'8'0,"0"0"25"16,2 9-12-16,-2 2-14 15,0 2-6-15,-3 12-4 0,-8 8 0 16,-2 4 5-16,-3 5-4 16,2 3 2-16,0 1 2 15,-1-2-4-15,4-3 2 16,3-7 2-16,2-3-4 0,2-6 3 16,4-1 1-16,0-6-2 15,0-6 3-15,0-1-2 16,8 0-1-16,1 0 5 15,1-7-4-15,7-4-1 16,-5 1 4-16,3-1-7 0,-3 2 4 16,-1 2 1-16,-2 4-4 15,0 1 4-15,-4 2-2 16,0 7-5-16,5 7 3 16,-5 7 0-16,2 1 0 15,-4 3 3-15,-3-2-2 16,0-1-1-16,-10-7 4 0,0-4-5 15,-9-5 2-15,-1-5 2 16,-1-1-1-16,1-3 0 16,-2-9 3-16,3-3-4 15,6-1 3-15,4-2-2 0,8 4 0 16,1 0 4-16,14 3-9 16,9 0-19-16,8 0-6 15,3 4 22-15,3 2 6 16,2 2 5-16,-4 1-6 15,-2 0 5-15,-5 2 1 16,-2 0-7-16,-5 0 8 16,-5 0-4-16,-4 0-4 0,-2 0 8 15,-1 6-7-15,-7 0 0 16,-1 5 0-16,-1 3 1 16,0 8 3-16,0 6 1 15,0 6-3-15,0 6 2 16,0 2 3-16,0 5-4 0,-1 3 7 15,-5-2-2-15,-3-2-2 16,-5-2 1-16,-5-2-1 16,-5-9-2-16,-3-2 3 15,-4-10-1-15,-1-5-2 16,2-9 2-16,-3-7-3 0,1-1-1 16,3-19 2-16,2-7-13 15,5-10-15-15,8-8-37 16,3-8-104-16</inkml:trace>
  <inkml:trace contextRef="#ctx0" brushRef="#br0" timeOffset="30312.2644">28664 7241 11 0,'18'0'315'16,"-3"0"-259"-16,-2-3 2 16,-3 0-25-16,-5 1-13 15,1 0-8-15,-3 2-7 0,1 0-7 16,-3 7-13-16,4 4-36 16,5 5-17-16,4-2-111 15</inkml:trace>
  <inkml:trace contextRef="#ctx0" brushRef="#br0" timeOffset="31296.5318">28948 7795 439 0,'0'0'13'0,"0"-2"16"16,0-5-13-16,0-4-5 15,0-1-7-15,0-3-4 16,0-1 2-16,0 0 0 16,7-2-3-16,4 1-2 0,5-3-9 15,0-2-3-15,4-1 11 16,0 0 0-16,-5-4 0 16,0-1 4-16,-4 1-1 15,-4 0 1-15,-3 2 1 16,-4 2-2-16,0 4 1 15,0 4 1-15,0 3-3 0,0 4 3 16,0 5 1-16,0 1-3 16,-3 2 2-16,3 2-5 15,0 7-2-15,0 7 0 16,5 2-5-16,2 3 5 16,3 4 4-16,2-2-3 15,-2 2 3-15,-1 0 3 0,-2 2-4 16,-6-2 3-16,-1-2-1 15,0 0-2-15,0-1 3 16,-3 1-1-16,-7-4 0 16,1-1 1-16,-4-1 0 0,0-5 0 15,0 1 1-15,3-2-1 16,-1-3 1-16,5-1 2 16,1-3-5-16,3-1 4 15,2-3-2-15,5 0 0 16,5 0 1-16,6-7-6 15,2-4 1-15,4-1 4 0,-1-4 0 16,1 0-1-16,-4-2 2 16,-6 0-2-16,-1 2 1 15,-3 0 2-15,-5 7-2 16,-1 2 5-16,-2 3 1 0,0 3-6 16,0 1 1-1,-5 0-1-15,-2 3-2 0,1 6 3 16,-3 4-1-16,2 3-2 15,-3-2 4-15,5 6-3 16,5-2 0-16,0 3 3 16,10 0-2-16,9 1 0 0,4 0-6 15,8-4-13-15,-1-7-8 16,3 2 7-16,-1-9 0 16,2-4 6-16,-2 0-7 15,-1-16 17-15,-2-6 5 16,-2-7 3-16,-7-4 9 0,-6-9 7 15,-4-5-5-15,-5 0-11 16,-5 1 3-16,0 5-2 16,-10 5 8-16,1 11-7 15,-3 11 0-15,-1 6-3 16,-1 8-4-16,-4 8 1 16,-3 15 0-16,2 11-2 15,-4 12 2-15,-4 10 2 0,1 4-3 16,-1 6 0-16,0 2 4 15,-2 0-4-15,2-4 2 16,-2-4 5-16,2-3-6 0,-2-9 1 16,4-6 2-16,1-9-3 15,3-9 2-15,3-17-33 16,2-7-99-16</inkml:trace>
  <inkml:trace contextRef="#ctx0" brushRef="#br0" timeOffset="31452.7686">28939 7675 132 0,'11'-25'336'0,"10"0"-300"15,8 6 13-15,5 2-15 16,9 12-18-16,9 5-10 0,9 9-7 16,13 18 0-16,9 1-16 15,10-1-90-15,-3-9-274 16</inkml:trace>
  <inkml:trace contextRef="#ctx0" brushRef="#br0" timeOffset="53113.0835">15645 6396 360 0,'-3'0'20'0,"-1"0"-16"16,-1-4-2-16,1 1 1 15,0-1 0-15,2 1-3 16,2-1 0-16,0-1 0 15,0 2-16-15,12-3-21 16,2 1 19-16,8 2 18 16,3-1-5-16,5 0 9 0,4 2 2 15,7-1 0-15,2 1 2 16,10-1 0-16,4-1 4 16,11 2-1-16,6 0-2 15,10 2 5-15,14-2-7 16,4 2-1-16,13-1 2 0,9 1-5 15,7-2 0-15,1 2-2 16,4 0 1-16,-12 0 7 16,-9 0 10-16,-10 0-6 15,-15 0-5-15,-20 2-3 16,-9-1-4-16,-10 3 0 16,-7-1-1-16,-10 1-2 0,0 0-10 15,-5-1-1-15,-2 1-7 16,-7 2 8-16,-11 0-20 15,-6 3-18-15,-6-2-32 16,-19-1 4-16,-14-2-65 16</inkml:trace>
  <inkml:trace contextRef="#ctx0" brushRef="#br0" timeOffset="53550.5553">15410 6706 272 0,'11'0'137'0,"6"-3"-132"16,7-8-6-16,7 7 8 15,8-3-2-15,8 2-6 16,9-4-1-16,8 2 3 16,11-3-1-16,10 0-1 15,8 0 6-15,9-2-3 16,10 1-1-16,12 0-1 0,9-1-1 15,12-1 4-15,8 1-1 16,8-1 2-16,9-1 0 16,0-1 2-16,-6 5-1 15,-8 0 0-15,-18 7 11 0,-16 3-14 16,-22 0-1-16,-20 0-26 16,-25 0-116-16</inkml:trace>
  <inkml:trace contextRef="#ctx0" brushRef="#br0" timeOffset="77595.6509">24173 5474 407 0,'0'-21'22'16,"0"0"-9"-16,0 2-5 0,0-1 10 16,2 1-6-16,1 3-4 15,1 0-8-15,3-2 1 16,6 4 1-16,4 0-5 16,10 3-6-16,9 2-8 15,11 4-8-15,13 5 19 0,11 0 1 16,15 3 8-16,11 8-2 15,12 2 0-15,6 2-1 16,12 3 2-16,7 1-4 16,4-1 4-16,10 6-1 15,3-3-1-15,3 2 2 16,9 4 1-16,6 2-6 0,8 3 4 16,6 5 1-16,7 4-4 15,9 6 3-15,8 6 0 16,5 2-3-16,5 1 4 15,2 1-4-15,-2-4-8 0,-7 1 8 16,-6-6 0-16,-7-2 2 16,-12-6 3-16,-7-5-4 15,-13-6 3-15,-11-8 0 16,-8-4-4-16,-17-7 4 16,-10-3-1-16,-16-2-1 15,-11-1 13-15,-16-2-1 0,-13 2-5 16,-15 1-2-16,-11 4-5 15,-10 0 1-15,-7 5 0 16,-6 7-5-16,-1 8 1 16,1 14 1-16,1 10-9 0,2 11 8 15,4 12 0-15,-3 15 1 16,1 8 4-16,-2 8-3 16,-5 6 0-16,-2 4 3 15,0 3-3-15,-5-2 1 16,-1-6 2-16,1-3-4 15,-3-9 3-15,1-8 0 0,-3-6-2 16,0-10 2-16,-7-6 0 16,-10-12-3-16,-10-8 4 15,-12-6-2-15,-10-10-5 16,-11-9-2-16,-11-7-4 16,-10-4 5-16,-9-9 3 0,-7-3-4 15,-5-2 5-15,-6 0 2 16,-4-6-1-16,-8-8 2 15,-11-2 0-15,-9-9-4 16,-14-6 5-16,-16-4-3 16,-15-8 1-16,-12-7 2 15,-9-4-1-15,-12-2-2 0,-6 0 2 16,-6-2-1-16,-1 1-1 16,-1 4 3-16,-1-1-3 15,-6 5 1-15,0 3 2 16,-2 5-6-16,-5 4 5 15,1 4-1-15,7 5-1 0,6 1 4 16,10 9-5-16,15 1 1 16,19 4 2-16,19 3-2 15,20 4 1-15,25 2 3 16,24 1-3-16,24 3 2 16,20 0 2-16,20-2-4 0,19-1 2 15,9-8 1-15,8-2 0 16,5-8-6-16,14-9-2 15,2-10-89-15,6-13-109 16</inkml:trace>
  <inkml:trace contextRef="#ctx0" brushRef="#br0" timeOffset="77954.9953">24126 5160 411 0,'8'0'72'15,"-1"6"-71"-15,-2 13-35 16,-1 19 24-16,-3 18 9 15,-1 19 3-15,0 18-3 16,-3 16 2-16,-6 12 2 0,2 11-5 16,-4 5 4-16,4 8-1 15,0 3-2-15,0 2 3 16,1 1-2-16,4-3-1 16,-3-5 4-16,1-2-5 15,-3-5-2-15,-2-6-23 16,0-7-19-16,-1-12-73 15</inkml:trace>
  <inkml:trace contextRef="#ctx0" brushRef="#br0" timeOffset="125058.8661">22936 8845 353 0,'0'-39'26'0,"0"-9"13"16,-2 1-2-16,-7 3-8 15,-2 3-11-15,1 5-2 0,0 11-3 16,3 7-7-16,4 6-2 16,-1 6 1-16,1 6-2 15,1 2-8-15,-1 16-5 16,-1 9 6-16,-4 14 5 16,-1 11 2-16,2 10-4 0,-4 9 3 15,4 4 0-15,-2 2-4 16,4-2-1-16,3-7-3 15,2-8 5-15,0-7 2 16,-1-13-1-16,-4-9-1 16,3-11 4-16,-3-8-6 15,0-11-6-15,0-1-18 0,-4-20 4 16,6-10-75-16,-2-12-79 16,5-6 1-16</inkml:trace>
  <inkml:trace contextRef="#ctx0" brushRef="#br0" timeOffset="125793.1489">22821 8870 247 0,'12'-57'26'0,"-1"5"52"0,0 6-37 16,-1 10-15-16,5 13-5 16,1 10-1-16,2 13-14 15,8 4-1-15,2 21-9 16,8 14 4-16,2 11-3 16,5 9 3-16,-4 9 1 0,-6 5 1 15,-4 4-3-15,-10-4 5 16,-6-7-3-16,-11-4-2 15,-2-11 3-15,-13-10-2 16,-8-11 2-16,-10-15 6 16,-6-3 6-16,-7-12 6 0,-1 0-5 15,0-10-6-15,9-7-4 16,6-5-2-16,12-1-3 16,14-3 3-16,4 4-3 15,23 2-5-15,15 4-2 16,18 5 5-16,12 4 4 15,9 7-2-15,10 0 0 0,1 0 1 16,-1 0 1-16,-4 0-5 16,-3-4 5-16,-12-6-1 15,-7-2-2-15,-9-7 6 16,-11 0-6-16,-11-6-1 16,-8-1 3-16,-9-1 0 15,-8 2-4-15,-5 5-1 0,0 6 0 16,0 7 4-16,-4 7 0 15,-3 5-4-15,2 20 3 16,0 6 1-16,0 8-3 16,4 5 4-16,1 6 1 0,3 0-5 15,9-7 6-15,3-5-3 16,0-9 0-16,1-9 8 16,4-7 4-16,-2-8 2 15,1-5-4-15,5 0-7 16,3-8 2-16,0-6-1 15,2-2-6-15,1-5 4 0,-1-2-2 16,0 1-1-16,-5 3 2 16,-2 1 0-16,-3 7-2 15,-6 3 2-15,0 6-2 16,-2 2 1-16,-1 0 0 0,2 10-4 16,0 4 3-16,4 5 1 15,-3 0-1-15,4 1 3 16,3 1-3-16,4 1 1 15,-2-3 3-15,2-5-1 16,1 3-2-16,2-7 2 0,-5-1-2 16,-4-5-1-16,-5-4-12 15,-10-6-23-15,-3-17-16 16,-13-7-72-16,-9-16-135 16</inkml:trace>
  <inkml:trace contextRef="#ctx0" brushRef="#br0" timeOffset="125949.3942">24132 8833 408 0,'-16'-27'35'0,"7"4"23"16,5 7-6-16,1 5-11 15,3 8-27-15,0 3-8 0,0 0-11 16,0 8-20-16,5 10-18 16,4 5-14-16,3-1-49 15,3 1-103-15</inkml:trace>
  <inkml:trace contextRef="#ctx0" brushRef="#br0" timeOffset="126355.6329">24911 9551 441 0,'12'0'31'0,"-2"-5"-16"16,-6-11 6-16,-3-1 8 16,1-8-17-16,-2-6-11 15,3-5 4-15,1-5-5 16,5-5 0-16,2-2 2 0,3-2-3 16,3-2 1-16,-2-1 2 15,2 3-4-15,-3 7 3 16,-1 5 3-16,-1 10 1 15,-2 12 7-15,-2 5 2 16,1 11-8-16,2 5-8 0,0 20-4 16,6 11 2-16,0 16 6 15,2 5-3-15,3 7 1 16,0 2 3-16,-1-3-4 16,-1-4 2-16,0-3 3 0,-4-6-8 15,0-6-3 1,-9-9-17-16,-3-12-35 0,-4-18-50 15,-11-7-237-15</inkml:trace>
  <inkml:trace contextRef="#ctx0" brushRef="#br0" timeOffset="126527.4697">24821 9319 553 0,'0'0'34'16,"12"0"-17"-16,10 0-8 15,9 7-4-15,16 6-7 0,11 4 2 16,11 3-32-16,10 4-27 16,7-2-14-16,1-4-37 15,-4-7-130-15</inkml:trace>
  <inkml:trace contextRef="#ctx0" brushRef="#br0" timeOffset="126902.4473">25510 8811 466 0,'-1'-18'-9'16,"1"2"33"-16,0 9 8 15,0 7-3-15,0 7-31 16,13 18-10-16,4 13 10 15,9 12 1-15,9 17 4 0,13 14-2 16,7 10 0-16,5 7 2 16,4 7-4-16,4-3 2 15,2-3 1-15,-5-7-3 16,-4-10 10-16,-11-13 0 16,-7-15 0-16,-14-10 2 0,-7-13-6 15,-14-12-1-15,1-6 0 16,-9-8-5-16,0-5 4 15,0 0 7-15,-7-10-4 16,-3-7-1-16,-4-4-3 16,-1-2-20-16,0-1-19 15,1 3-31-15,5-2-48 0,6 0-152 16</inkml:trace>
  <inkml:trace contextRef="#ctx0" brushRef="#br0" timeOffset="127324.3224">26673 9131 547 0,'3'-15'-27'0,"-1"6"70"16,-2 9-27-16,0 11-20 15,-5 18 3-15,-6 10-1 16,0 11 3-16,-1 12-1 0,3 4-1 15,1 4-10-15,4-3-9 16,4 0 1-16,0-10-2 16,2-11 3-16,3-12-1 15,-2-14 7-15,-3-13-6 16,-2-7 13-16,-13-15 12 0,0-13-21 16,-5-13-49-16,3-9-59 15,5-8-35-15</inkml:trace>
  <inkml:trace contextRef="#ctx0" brushRef="#br0" timeOffset="127964.8774">26545 9286 151 0,'12'-52'60'16,"3"8"13"-16,1 14 6 0,6 13-35 16,3 13-14-16,7 5-19 15,4 22-13-15,7 10 5 16,4 11-2-16,-1 10-2 16,-4 5 2-16,-8 4-1 15,-10-3 0-15,-16-3 2 16,-8-8-2-16,-18-10 0 0,-16-9 4 15,-14-6-2-15,-10-10 5 16,-4-3 2-16,1-6-5 16,5-3 2-16,5-2-3 15,12 0-3-15,14 0 2 16,11-6 0-16,14-3-2 0,1-3 4 16,26-5-11-16,11-2-14 15,11-3 7-15,7 0 6 16,10 2 6-16,4 0 3 15,0 8-4-15,-1 3 4 16,0 3 3-16,-2 6 2 16,-8 0 6-16,-6 0-4 0,-6 0 2 15,-9 0 0-15,-8 0-3 16,-6 0-4-16,-7 0 1 16,-4 2-4-16,1 3 0 15,-2 6 1-15,-2 4-3 16,1 2 3-16,2 7 0 0,2 1-3 15,2 1 2-15,2-1-9 16,3-1 0-16,1-3 6 16,3-4 2-16,4-4 1 15,-1-2 1-15,-2-4-1 0,-1-5 2 16,0-2 5-16,-3 0 2 16,-1 0 7-16,-1-11 1 15,1 1-13-15,0-5 1 16,-5 5-3-16,0-1-3 15,-4 2 3-15,-3 4-1 0,1 5-2 16,-3 0 3 0,2 10-5-16,2 5 0 0,0 8 4 15,5 2-3-15,-1 2 3 16,2-1 1-16,0 1-4 16,0-4 4-16,0-1 0 15,-4-6-14-15,-3-8-21 16,-5-5-22-16,-6-7-58 0,-4-21-108 15</inkml:trace>
  <inkml:trace contextRef="#ctx0" brushRef="#br0" timeOffset="128121.1059">27565 9266 326 0,'-16'-41'120'0,"8"10"-60"15,7 9-7-15,-1 7-18 16,2 8-20-16,0 7-10 15,2 2-17-15,11 18-32 0,6 7-3 16,8 6-23-16,9 3-59 16</inkml:trace>
  <inkml:trace contextRef="#ctx0" brushRef="#br0" timeOffset="128761.6794">28556 9519 393 0,'13'7'121'15,"-4"4"-104"-15,-4 5-23 16,-5 14 1-16,0 9 5 16,0 14 0-16,-2 4 3 15,-3 3-3-15,2 5 3 16,-1-3-1-16,1-7-22 0,3-10-12 15,-3-11-1-15,3-13 9 16,0-12-11-16,0-9 1 16,-3-20 32-16,-3-14-53 15,-1-10-34-15,-3-12 55 16,-1-4 40-16,0-2 12 16,4-1 44-16,4 8-20 0,3 3-4 15,0 9-4-15,5 9-3 16,9 7-14-16,9 4 3 15,6 9-10-15,7 7-11 16,7 7 5-16,6 0-3 0,-1 9-2 16,2 11 2-16,-4 1-2 15,-7 3 0-15,-7 3 3 16,-8 1-4-16,-10-4 3 16,-9 1-1-16,-5-3-3 15,-5-4 4-15,-11-3 1 16,-3 0-2-16,2-1 2 0,0 0 1 15,5-1-2-15,4 1 1 16,5 4-1-16,3 4-1 16,2 4 4-16,11 6-1 15,2 6-1-15,7 1 3 16,4 4-5-16,2 2 3 16,-1-3 0-16,-2-4-4 0,-5-4 6 15,-3-7 6-15,-11-8-3 16,-6-5-1-16,-14-10-6 15,-19-4 4-15,-16-4 11 16,-24-17-8-16,-12-8-5 0,-18-8-8 16,-5-13-67-16,9-13-54 15</inkml:trace>
  <inkml:trace contextRef="#ctx0" brushRef="#br0" timeOffset="129167.8912">29345 9344 567 0,'2'13'8'15,"1"5"-15"-15,2 14 2 0,4 18 4 16,6 14 0-16,7 15-1 16,13 17 4-16,5 11-2 15,5 2 0-15,-2 5 3 16,-2-5-3-16,-7-13-1 16,-7-16 5-16,-9-16-6 15,-7-14 4-15,-8-15 3 0,-3-9-3 16,0-10 3-16,0-3 1 15,0-6-6-15,-7-5 7 16,-3-2 1-16,-2-2 2 16,-2-10 0-16,-2-6-6 15,-2-2-4-15,-4-3-3 0,2-1-51 16,1-2-46-16,1-3-58 16</inkml:trace>
  <inkml:trace contextRef="#ctx0" brushRef="#br0" timeOffset="130261.8583">30968 10003 231 0,'13'0'7'0,"-3"-8"-7"15,-2 2 8-15,2-2 20 16,-1 3-18-16,-2-2 4 0,4 1 3 16,-2 3-4-16,3-2-1 15,1 3-4-15,0 2 0 16,0 0-1-16,-1 0-6 16,-2 0 3-16,-2 0 2 15,-3 0 4-15,-3 0 5 16,0 0 4-16,1 0 0 0,-3-2-3 15,2 0-5-15,-2 0-5 16,0 0 3-16,0 1-5 16,0 1-4-16,-7-2 2 15,-6 0-3-15,-6 2 1 16,-8-1 2-16,-11 1-3 0,-12 0 2 16,-10 0 3-1,-6 8-4-15,-7 5 2 0,-3 3 1 16,4 9-6-16,4 3 6 15,9 6-5-15,12 4 1 16,13 1 4-16,14-1-6 16,13 2 2-16,7-5 3 0,15-2 6 15,12-4 13-15,10-4 0 16,13-2-13-16,6-3 2 16,10-4-3-16,5-4-6 15,0-1 3-15,-3-4-1 16,-3 0-2-16,-11-1 2 0,-5-2-3 15,-10-1-1-15,-12 0 3 16,-9-1-17-16,-15-2-47 16,-3-11-55-16</inkml:trace>
  <inkml:trace contextRef="#ctx0" brushRef="#br0" timeOffset="131981.0143">30487 9405 584 0,'7'-9'-22'15,"6"-11"27"-15,-8 5-3 16,-3 4 0-16,-2 5 3 16,0 6-7-16,0 0-5 15,0 9 3-15,0 13 2 0,0 4 2 16,0 16 0-16,0 5 2 15,0 11-3-15,3 7 2 16,-3 11-2-16,0 8 2 16,-8 5 0-16,-7 12-2 15,4 9 2-15,-4 3-2 0,3 6 1 16,5-2 1-16,-1 1 0 16,3-6-2-16,5-7 3 15,0-5-22-15,2-13-12 16,11-12-11-16,3-19-27 15,7-20-58-15</inkml:trace>
  <inkml:trace contextRef="#ctx0" brushRef="#br0" timeOffset="132621.5968">30616 9393 350 0,'32'0'-1'0,"4"0"2"16,4 0 0-16,1 0 1 15,3 3-2-15,9 4 1 0,6 1 0 16,7-1-1-16,4 0 1 16,6 0-1-16,-1-1 0 15,-1-4 0-15,-4 1 3 16,-9-3-2-16,-7 0 4 16,-9 0 0-16,-9 1-2 0,-8 3 0 15,-6 3 0-15,-3 4-3 16,-7 5 2-16,-4 5-2 15,-2 9-1-15,-6 6 1 16,0 13 0-16,-4 9 1 16,-5 16 0-16,-4 9-1 0,-1 16 2 15,-1 8-2-15,-2 7 0 16,5 0 2-16,-1 4 9 16,8-4-3-16,-1-9-1 15,6-10-1-15,0-12-1 16,0-8 1-16,0-16-4 15,-1-7 1-15,-6-9 1 0,-8-10-4 16,-4-2 2-16,-8-8-1 16,-7-2-1-16,-14-9 4 15,-11-2 6-15,-11-2 8 16,-11-2-7-16,-10-4-2 16,-11-2-5-16,-7 0 0 0,2 0-3 15,-5-8 0-15,5-6 0 16,1 2-2-16,4-8-20 15,3-2 2-15,6-1-3 16,8-5-10-16,15-1-37 16,13-4-198-16</inkml:trace>
  <inkml:trace contextRef="#ctx0" brushRef="#br0" timeOffset="134949.7082">22373 9544 261 0,'0'0'44'0,"5"0"-40"15,3 0 1-15,6 0 0 16,6 0 0-16,6 2-5 0,4 3 1 16,10 1 0-16,2 3 0 15,9 1-1-15,5-1 3 16,3 2-5-16,6 1 4 15,3-1-2-15,9 0 2 16,2-2 4-16,9 0 0 16,7 1 0-16,10-1 5 0,7 0-3 15,7 0-1-15,6 2-1 16,14-2 4-16,3 5 0 16,7 0-3-16,0 3-2 15,0-2 4-15,-8 0-3 16,-4 0 3-16,-16-3-1 0,-16-2 4 15,-11-3-6-15,-15-1-2 16,-14-3-3-16,-11-1-1 16,-12 0 2-16,-9 0-1 15,-6-1-2-15,-5 3 3 16,-8-3-4-16,-4 1-6 16,0 4-8-16,-5-1-15 0,2 2-14 15,4-1-31-15,3-6-94 16</inkml:trace>
  <inkml:trace contextRef="#ctx0" brushRef="#br0" timeOffset="135574.6598">26691 10136 382 0,'0'-12'12'0,"5"-4"0"15,2 4 0-15,-3 1 4 16,4 0-11-16,7 0-2 16,5 4-3-16,11 2 1 15,8 3 0-15,12 2-1 0,7 0-2 16,11 7 4-16,6 2-1 15,8 0-1-15,3 2 0 16,9-2 1-16,9 2-1 16,11 1 1-16,11-1-1 15,8 3 0-15,10 2 1 16,9 2 1-16,3 2-2 0,4 1 6 16,-4 2 2-16,-5-3 5 15,-9-1 1-15,-11-1 2 16,-16-5-3-16,-16-3-3 15,-23-6-1-15,-15-4-1 0,-17 0 2 16,-13 0-1-16,-16-6 2 16,-5 1-7-16,-8 2-1 15,-2 1-1-15,0 2-3 16,-7 0-25-16,-3 5-32 16,-7 11 20-16,-5 2-11 0,3 0-67 15</inkml:trace>
  <inkml:trace contextRef="#ctx0" brushRef="#br0" timeOffset="139684.4642">22926 9865 334 0,'8'-10'30'15,"-2"-1"-6"-15,-3 4 6 0,-1 2-3 16,-2 1-14-16,0 0-3 16,0 3-6-16,0 1-3 15,0 0 2-15,0 10-7 16,3 10 3-16,1 9 1 15,1 10-1-15,-2 7 1 16,2 10 1-16,-3 10-3 0,-2 3 4 16,0 2-2-16,0 6-1 15,-6-2 2-15,2-2-2 16,2-3-35-16,2-14-14 16,6-8-98-16</inkml:trace>
  <inkml:trace contextRef="#ctx0" brushRef="#br0" timeOffset="140465.6652">23123 9862 382 0,'41'0'-10'0,"4"9"14"15,1 12-1 1,1 10-1-16,-2 8 4 0,4 4-7 16,-5 8 2-16,0 4-1 15,-3 5 1-15,-7-2-1 16,-7-1 2-16,-13-3-4 16,-11-6 4-16,-3-7-3 0,-20-5 2 15,-13-2 10-15,-14-8-3 16,-7-1 2-16,-11-7 0 15,-6-8 3-15,-10-8 0 16,4-2-6-16,7 0-3 16,9-2-2-16,14-4 1 0,16 1-5 15,18-5 4-15,13 3 1 16,8 0 1-16,25-1-5 16,15-2-11-16,15 2 4 15,9 4 7-15,12 1 0 16,8-2-1-16,0 0 5 15,-2-2-4-15,-2 0 1 0,-5 0 1 16,-5-4-4-16,-17-1 5 16,-13-1-1-16,-11 3-4 15,-11-1 6-15,-11 0-3 16,-10 6-1-16,-3 1-16 16,-2 4-14-16,0 0 8 0,0 9 18 15,0 8 3-15,3 5 3 16,2 6 0-16,4-2-3 15,4-1 3-15,1 0 1 16,6-5-2-16,2-8 7 0,3-1 5 16,6-4 2-16,1 0 2 15,4-3-8-15,0-1-4 16,3 3-1-16,-2-1-2 16,-2 0-1-16,-4 1 1 15,-2-3-2-15,-3 1 2 16,-3-4 1-16,-6 0-4 15,-5 0 4-15,-3 0-2 0,-1 0-1 16,-3 0 2-16,0 0-1 16,4 3-1-16,2 11 1 15,0 1-2-15,3 5 2 16,1-3 2-16,-2 1-4 0,2-2 3 16,-4-2 0-16,-4-2-2 15,-2-4 1-15,-2-5 0 16,-3-3-39-16,0-15-35 15</inkml:trace>
  <inkml:trace contextRef="#ctx0" brushRef="#br0" timeOffset="140653.1572">23943 9915 396 0,'8'0'5'15,"7"0"-2"-15,5 2-1 16,1 14-2-16,3 9-2 16,5 7 4-16,1 7-19 15,4 8-56-15,3 1-56 16</inkml:trace>
  <inkml:trace contextRef="#ctx0" brushRef="#br0" timeOffset="141012.4961">24891 10948 410 0,'36'0'8'16,"1"-7"10"-16,-7-8 1 16,-2-3 3-16,-3-4-11 15,-1-7-9-15,-2-7-1 0,1-5 1 16,-2-5-3-16,1-4 4 15,2-2-3-15,-5 0-3 16,1 8 4-16,-2 4 1 16,-2 9-5-16,-1 9 6 15,-5 10-3-15,-1 6 6 16,-1 6 6-16,0 8-14 0,3 13 0 16,-1 13 3-16,5 7-2 15,3 9 1-15,2 5 2 16,1 0-3-16,-1 2 2 15,1-4-2-15,-4-6-9 0,-3-2-6 16,-5-6-13-16,-5-8-21 16,-4-12-35-16,-4-12-103 15</inkml:trace>
  <inkml:trace contextRef="#ctx0" brushRef="#br0" timeOffset="141184.3784">25073 10724 403 0,'-13'-12'22'0,"12"5"29"16,1 4-26-16,7 3-11 16,10 0-10-16,10 12-3 15,12 6-2-15,14 7-9 16,16 7-21-16,6 3-53 0,14-4-31 16,5-4-63-16</inkml:trace>
  <inkml:trace contextRef="#ctx0" brushRef="#br0" timeOffset="141512.4589">25703 9999 411 0,'11'9'9'0,"12"11"-6"15,8 12-1-15,6 13 9 16,8 15 8-16,7 10-5 16,8 8-4-16,2 8 2 15,6 7-1-15,5 3-8 16,-3 0 3-16,3 4-2 0,-7-2-4 16,-7-7 2-16,-4-11-1 15,-14-10-1-15,-11-15 2 16,-10-12-2-16,-9-11 0 0,-7-9 0 15,-4-8 0-15,0-7-1 16,-3-6-23-16,0-2-18 16,1-14-5-16,2-13-92 15</inkml:trace>
  <inkml:trace contextRef="#ctx0" brushRef="#br0" timeOffset="141778.0534">26852 10479 451 0,'9'0'2'0,"22"-9"12"16,-20 11 0-16,-8 18-13 16,-3 16-2-16,0 10 1 15,-1 10 1-15,-7 11-1 16,1 4 1-16,-2 2 0 0,4 2-2 15,3-4 2-15,2-5 0 16,0-7-9-16,7-13-23 16,2-11-33-16,1-21-35 15,-2-14-142-15</inkml:trace>
  <inkml:trace contextRef="#ctx0" brushRef="#br0" timeOffset="142481.1373">26798 10425 377 0,'27'-8'35'16,"7"6"-14"-16,2 5-6 15,6 21-5-15,2 13-8 16,2 9 1-16,0 11-4 16,-3 8 3-16,-8 0-3 15,-9 3 1-15,-13-5 1 0,-13-8 0 16,-4-5-3-16,-21-7 4 15,-14-8-2-15,-12-8 3 16,-13-7 1-16,-4-6 0 16,-3-7 0-16,1-7-1 15,4 0-3-15,12-7 1 16,15-7 1-16,13-2-12 0,14-4 1 16,12 1 4-16,10-3 2 15,19-1-15-15,11-2-1 16,12 3 18-16,9 1 3 15,2 3-1-15,3 6 2 16,4 6 4-16,1 5 1 16,-3 1 1-16,-2 0-4 15,-7 5-4-15,-1 4 0 0,-8 5 0 16,-5 2-3-16,-6 4 3 16,-5 3-1-16,-2-2-1 15,-3 6 2-15,-7 0-14 0,0-2 4 16,-5 0 2-16,0 0 1 15,-1 0 5-15,2-2 1 16,0-5-2-16,1-2 2 16,3-4 0-16,0-3-1 15,-1-3 4-15,4-6 6 0,1 0 1 16,-3 0 6-16,4-4-6 16,-2-5 2-16,-2-1-6 15,2-1-5-15,1 2 0 16,-3 0 1-16,0 5-3 15,2 1 2-15,1 3 0 0,-3 0-3 16,3 0 3 0,0 7 0-16,2 2-3 0,-1 1 2 15,0 3 2-15,-1-2-2 16,1 0 3-16,-6-1-1 16,1-1-1-16,-4 2 2 15,-4-4-5-15,-3-2 2 0,-2 1-6 16,-4-5-39-16,-1-1-27 15,-4-10-132-15</inkml:trace>
  <inkml:trace contextRef="#ctx0" brushRef="#br0" timeOffset="142652.999">27669 10611 470 0,'0'-9'19'0,"6"6"3"0,3 3-14 16,1 5-7-16,3 13-3 16,3 7-20-16,8 3-42 15,1-3-38-15,5-1-164 16</inkml:trace>
  <inkml:trace contextRef="#ctx0" brushRef="#br0" timeOffset="142949.8914">28948 10999 482 0,'7'-10'-3'0,"0"3"12"16,-6 7 2-16,-1 11-10 16,0 15-6-16,0 8 6 15,-1 12 0-15,-3 8-2 16,4 9 4-16,0 2-5 16,0 2-14-16,0 0-19 0,5-8-15 15,3-11-45-15,-2-16-94 16</inkml:trace>
  <inkml:trace contextRef="#ctx0" brushRef="#br0" timeOffset="143277.9539">28670 10869 257 0,'5'-23'29'16,"15"11"26"-16,5 8-24 0,3 4-21 15,5 11-7-15,5 9-1 16,-1 8 0-16,2 9-3 16,5 6 2-16,-1 2 0 15,-7 2-2-15,-6-1 2 16,-10-2-2-16,-8-4 5 0,-12-3-1 16,0-5-3-16,-15-1 1 15,-9-8 3-15,-1-6-2 16,-6-2 8-16,-6-10 6 15,-4-5-7-15,-6 0 4 16,-7-12-4-16,-4-6-6 16,0-2 0-16,0 0-3 0,11-3-23 15,15 0-61-15,14-4-160 16</inkml:trace>
  <inkml:trace contextRef="#ctx0" brushRef="#br0" timeOffset="143684.163">29012 10705 325 0,'0'-5'34'15,"0"5"-3"-15,4 2-20 16,7 14-14-16,7 12 4 0,5 12-2 16,11 11 2-16,9 14 2 15,9 6-3-15,8 9 3 16,1 4 2-16,2 5 1 16,3 0 7-16,-3-3-3 15,-6-7-3-15,-6-5 2 0,-8-6-6 16,-11-11-2-16,-9-7 2 15,-9-12-2-15,-7-8 1 16,-7-6 3-16,-3-10-7 16,-11-3 7-16,-6-6-1 15,-5-5 0-15,-3 0-1 16,-1-2-1-16,2-9-12 0,7-6-34 16,11-5-88-16</inkml:trace>
  <inkml:trace contextRef="#ctx0" brushRef="#br0" timeOffset="144090.3823">31096 11667 418 0,'-19'-11'19'0,"-4"1"-11"15,-10 5-10-15,-13 5 3 16,-10 0 2-16,-10 12-1 15,-8 7 2-15,1 12-2 0,-2 8-1 16,6 4 1-16,6 7-2 16,15 3-1-16,16 0 3 15,17-1-2-15,15-4 3 16,20-4-2-16,24-2 0 16,24-3 2-16,19 0 3 15,23 3-5-15,17-5 2 0,17-10-33 16,9-22-127-16</inkml:trace>
  <inkml:trace contextRef="#ctx0" brushRef="#br0" timeOffset="156480.231">22059 8340 414 0,'0'-14'20'0,"0"0"5"0,0 5-8 16,2 5 0-16,0 4-9 15,-2 0-8-15,0 4-2 16,0 7 4-16,0 1-3 16,0 2 1-16,0-1-1 15,4 3-3-15,7 2-3 16,4 3-17-16,12 2-30 0,4 0-43 15,9-3-74-15</inkml:trace>
  <inkml:trace contextRef="#ctx0" brushRef="#br0" timeOffset="156652.1082">22225 8277 462 0,'-3'0'25'16,"3"0"-20"-16,0 13-6 0,0 18-1 16,10 17 4-16,17 14-10 15,18 17-51-15,17 10-123 16</inkml:trace>
  <inkml:trace contextRef="#ctx0" brushRef="#br0" timeOffset="157621.209">31939 9043 151 0,'7'6'17'16,"3"-3"-1"-16,0 1 1 0,-3 0 17 15,0 3-8-15,3-2-4 16,-5 5-10-16,0 5-5 16,1 1 0-16,-5 7 4 15,-1 4-10-15,0 4 3 16,0 2-3-16,0 1 0 0,-1-1 2 15,-6-5-14-15,-2-7-35 16,1-11-17-16,3-10-38 16</inkml:trace>
  <inkml:trace contextRef="#ctx0" brushRef="#br0" timeOffset="157808.6451">32144 9246 497 0,'4'32'-27'0,"3"4"29"16,-4 18-4-16,-11 3-12 16,-25-2-98-16</inkml:trace>
  <inkml:trace contextRef="#ctx0" brushRef="#br0" timeOffset="160824.3974">25366 9211 180 0,'0'18'-18'0,"3"-1"28"16,8 1-8-16,-3 6-2 16,7-1-5-16,-1 0-37 15,1-1-9-15,1 0-25 0</inkml:trace>
  <inkml:trace contextRef="#ctx0" brushRef="#br0" timeOffset="162855.5154">25498 9438 37 0,'7'8'41'16,"-2"-3"-10"-16,2-1 10 16,-6-1-23-16,-1 0-1 15,0-3 2-15,0 0 0 0,2 2-1 16,-2-2-1-16,0 0 9 16,2 0-5-16,1 0 8 15,-1 0-15-15,0 0-7 16,0 0 1-16,-1-8 8 15,-1-3 9-15,0-3-5 16,-1-3-13-16,-8-6-4 0,-1-1 3 16,2-3-3-16,1 1 1 15,1-1 0-15,1 1 0 16,2-2 0-16,3 0 0 16,0-1 0-16,7-1 2 15,0-1 1-15,1-1-4 0,4 0 4 16,-2-3-1-16,-1 2 0 15,-1 0 3-15,0-1-1 16,-1 4 1-16,0-3 3 16,5 3-7-16,-2 1 1 0,4 1-2 15,4 1-2-15,6 4 0 16,5 3 0-16,3 2-2 16,6 6 2-16,1 5-3 15,3 0 1-15,0 5 2 16,-1 2-3-16,0 0 2 15,-2 0 1-15,-3 5-2 0,-1 4 1 16,3 2-1-16,0 5-1 16,2 4 1-16,-3 1 1 15,1 4-2-15,3 4 2 16,-1-1-1-16,-1 2 0 16,-3 1 2-16,-1 1-3 0,-6-1 1 15,-2-3 1-15,-5 4-2 16,-3 2 1-16,-6-1 0 15,-2 3-1-15,-1 2 1 16,-2-1 0-16,1 2-1 16,-3-1 2-16,-1 3-1 0,-1-3-1 15,-4 2 2-15,0 0-2 16,0 2 1-16,0-2 1 16,-5 0-2-16,-3-2 1 15,-1 1 1-15,-1-3-2 16,0 1 1-16,-1 1 1 15,-2-1-2-15,-1-1 0 0,-1 0 3 16,-4-1-4-16,-3-1 3 16,2-4-2-16,-4-1 0 15,-1-2 2-15,3-2-2 16,-4-2 2-16,2 0 0 16,2 0-2-16,-1-1 1 0,-2 1 1 15,2-1-2-15,1-1 2 16,-2-3-3-16,4 2 3 15,-4-2 0-15,-1-5-2 16,1 0 0-16,-3-2 2 0,3-4-3 16,-3-4 2-16,1 0 0 15,1-3-1-15,1 0 2 16,5-3-1-16,-1-6-1 16,2-1 3-16,-1-5-2 15,-1 0 0-15,-1-7 2 16,-5-1-2-16,-1-2-1 15,-5-2 3-15,-2-3-2 0,0-1 0 16,-1-1 1-16,5 0-6 16,-1-2 7-16,7 1 0 15,-2-5-2-15,5-3-1 16,-1 1 3-16,1 0-2 16,1-1 1-16,0 1-1 0,-1-1 0 15,2 2 1-15,2-4-2 16,2 4 2-16,5-2-1 15,0 2 0-15,7 0 1 0,3 3 3 16,0-3-3-16,0 3 1 16,9-1 1-16,3-1-1 15,3 1 2-15,-3-4-2 16,4 1-2-16,-1 0 3 16,2-2-3-16,-2 1 0 0,4 2 2 15,-4 1-2 1,4 0 0-16,0 0 1 0,3 4-4 15,1-3 5-15,4 3-2 16,-1 1 0-16,3 1 0 16,2 4 0-16,-1 1 1 15,1 2-1-15,-1 0 0 16,1 2 1-16,-2 3-1 0,-2 3 0 16,1 2 0-16,1 3 0 15,-2 4-2-15,4 3 2 16,1 3 0-16,4 2 0 15,1 4-2-15,4 5 2 0,0 5-2 16,1 1 2-16,-2 2 2 16,0 3-5-16,-3 1 6 15,-1 1-6-15,-2 3 3 16,-2 1-2-16,0 5 3 16,-5-1-1-16,1 6 1 0,-3 1-2 15,-2 2 0-15,1 1 3 16,-3 5-5-16,2-3 5 15,-1 5-2-15,-3-1-1 16,0 2 2-16,-5-2-3 16,-1 4 1-16,-4-3 1 15,-2 2 0-15,-3-3 0 0,-2 1 0 16,-2 1-1-16,0 2 0 16,-2-3 1-16,-6 1 0 15,-4-4-1-15,-1-1 1 16,1 0-1-16,-2-2 2 15,-1 0-1-15,1 4-1 0,-1-6 2 16,-2 2-2-16,-2-1 1 16,-1-5 1-16,-4-1-3 15,-3-3 1-15,-6-3 1 16,-1-3-1-16,-2-2 1 16,2-1 0-16,-2-5-1 0,0 1 2 15,0-3-1-15,2-1 0 16,0 0 0-16,-2-3 0 15,-2-3 0-15,2 0 1 16,-1-5-2-16,-2-3 1 16,-2 0 0-16,2 0-1 15,-3-11 2-15,0-1-1 16,-3-4 0-16,0-1 0 0,4-1 1 16,-2-4-2-16,6 0 2 15,7 1-1-15,4-2 0 16,4-4-7-16,4-1 12 0,4-3-4 15,-1-1 1-15,4-5-2 16,-1-2 1-16,-1-1 0 16,3-3-1-16,-4 3 1 15,2-5 0-15,0 2-2 16,1 0 2-16,0-4-1 16,4 3 0-16,6-2 1 0,1-2-2 15,0 0 1-15,3 0 1 16,13-1-1-16,2-1 1 15,3-1 0-15,4-3-2 16,6 1 3-16,-2-1-1 16,5-1-2-16,0 1 3 15,-2 3 0-15,6 1-4 0,0 2 6 16,-1 1-8-16,4 4 3 16,-1 9 4-16,7 6-6 15,0 10 2-15,5 11-1 16,5 7-17-16,6 19-12 0,11 17-31 15,10 12-46-15,12 6-77 16</inkml:trace>
  <inkml:trace contextRef="#ctx0" brushRef="#br0" timeOffset="167714.7131">25816 9157 245 0,'3'0'-7'0,"2"0"25"16,-3 0-15-16,-1 0 2 16,-1 0 2-16,0 0 10 15,0 0 5-15,0 0 2 16,0-1 0-16,0-1-3 15,0-2-11-15,0 1-6 0,0-1-1 16,0 1-3-16,0 1 2 16,0 0-1-16,0 0-2 15,0-1 4-15,0 1-1 16,-1 0 0-16,-6 2-1 0,0 0-1 16,0 0 1-16,2 0-1 15,-3 4 1-15,3 4 0 16,2 9-3-16,3 6-2 15,0 9 8-15,13 9-2 16,6 13 1-16,10 8-1 16,6 6 0-16,6 1 2 15,3 2-3-15,3-5 2 0,-2-5 2 16,0-6-1-16,-6-6 1 16,-5-9-1-16,-8-5-3 15,-7-7 3-15,-10-5 0 16,-3-9-4-16,-6 1 0 15,0-8 0-15,-4-2-1 0,-6-3 4 16,2-2-1-16,-3 0-1 16,0-9 5-16,-5-11 1 15,-2-8 1-15,-5-9 1 16,-5-10-7-16,-5-8-1 0,-5-10 2 16,-3-6-4-16,-5-5 2 15,-2-3 0-15,-2 4-1 16,4 1 0-16,0 12 0 15,7 9-1-15,10 12 2 16,7 14 1-16,8 10-4 0,13 11 4 16,1 6-7-16,10 18 3 15,15 16 7-15,8 12-3 16,10 22-1-16,9 14 0 16,5 14-1-16,10 13 0 15,3 11-26-15,4 3-61 16,-1-6-135-16</inkml:trace>
  <inkml:trace contextRef="#ctx0" brushRef="#br0" timeOffset="174167.832">22938 8326 89 0,'-7'0'5'0,"2"0"-3"15,4 0-1-15,1-2 4 0,0-1 18 16,0-1 13-16,0-1-17 16,0 1-1-16,0-5 4 15,0 6-1-15,0-4-9 16,-2 1-8-16,0 2-3 15,2 2-1-15,0-1 1 16,4 3-4-16,11 0-3 16,5 0 3-16,7 5-13 0,12 5 20 15,5 0-3-15,9 3 3 16,3-1 4-16,6 1-1 16,8 1 5-16,3 0-8 15,9 2-4-15,4 2 3 0,6 2-3 16,6-2-2-1,4-1 1-15,3 3-3 0,6 0-5 16,2-1 11-16,1 1-1 16,-2 1-3-16,1-1 3 15,-1-1 0-15,-3-1-2 0,-5-3 5 16,-1-1-4-16,-8-3 0 16,-3-1 0-16,-4-2 0 15,-8 0 0-15,-2 0 1 16,-9 2-2-16,-6-1 1 15,-10-2 0-15,-11 1 0 16,-8-3 0-16,-12-2-3 0,-10 1 6 16,-4 0-3-16,-8 3-6 15,0-2-8-15,-5 2 19 16,-3 4-3-16,-2 3 1 16,-2 7 0-16,2-1-1 15,-1 7 1-15,3 3 2 0,-4 4-4 16,4 4 5-16,-3 5 1 15,-4 1-4-15,3 1 0 16,-3 3-1-16,1-3-1 16,-1 2 0-16,3-2 1 15,0 2-2-15,2 0 4 0,0-2-4 16,5 5 0-16,1-2 1 16,0 0-1-16,2-3 0 15,0-1 1-15,1-2-7 16,-5-7-3-16,-4-1 4 15,-7-5 2-15,-3-1-1 16,-9-4 1-16,-8-9-5 0,-6 0 12 16,-7-4-2-16,-5-4-1 15,-6-4-1-15,-2 3-4 16,-3-5-1-16,0 1-1 16,-4 0-1-16,2 1 4 15,-3-3 3-15,-3 2-2 0,-3-2 2 16,-3 0 1-16,-6-2-2 15,0-3 2-15,-6-4 1 16,-1 2-2-16,-2-2 4 16,1 2-2-16,1-2 5 15,0 2-3-15,1 0-1 0,4 2-2 16,2-1 3-16,9 1-3 16,2-1 2-16,1 1-1 15,7 0-1-15,4-1 0 16,6-1 1-16,-1 0-2 15,5 0 5-15,4-2-3 16,3-2 1-16,4 1-1 0,5-3-2 16,4 0-1-16,10 3 2 15,-1-4-4-15,9-1-25 16,4-5-28-16,1-4-48 16</inkml:trace>
  <inkml:trace contextRef="#ctx0" brushRef="#br0" timeOffset="174542.8111">22923 8329 464 0,'11'-5'-44'0,"-5"2"47"16,-6 3-3-16,0 10-11 16,-14 15 8-16,-5 9 4 0,-3 15 1 15,-6 8-4-15,-1 14 3 16,-2 9 1-16,4 10-3 15,3 10 2-15,0 6-2 16,2 5 1-16,2-1 0 16,-2 1 1-16,-4-2-1 0,-4-4 0 15,-6-4 0-15,-4-2-9 16,2-6-49-16,-1-8-64 16</inkml:trace>
  <inkml:trace contextRef="#ctx0" brushRef="#br0" timeOffset="177464.7981">22997 8492 206 0,'-11'-13'15'16,"7"-5"-9"-16,4 4 15 0,0 2 21 15,4 1-7-15,9 1-18 16,4 2-15-16,7 1-3 16,8 4 3-16,7 3 6 15,8 0-10-15,15 0 5 16,4 5 0-16,13 3-1 0,5 2-2 15,12-2 2-15,3 2 0 16,10-1-2-16,4-1-2 16,6 1 2-16,6 2 0 15,3 0-2-15,4 1 6 16,4 2-4-16,1 4-2 16,-3 4-4-16,-7-1 1 0,-3-1 1 15,-15 1-37-15,-9-3 40 16,-13-4-11-16,-16 1-16 15,-10-5-10-15,-15 1 26 16,-12 0 16-16,-12 0-3 16,-8-1 2-16,-7 3-5 0,-5 3-4 15,-2-2-2-15,0 7 9 16,0 4 0-16,0 4 0 16,0 7-1-16,0 4 0 15,0 9 5-15,5 6 4 16,-3 8 5-16,2 3 4 0,-4 5 0 15,0 0-1-15,-11 4-5 16,-7-4 0-16,-6 1-5 16,-3-1-5-16,-5-5 1 15,-6-2-2-15,-3-3 0 16,-4-8-6-16,-3-1-17 16,-3-6-9-16,-8-3-5 0,-9-10 30 15,-11-10 7-15,-13-6 1 16,-13-7-2-16,-14-9 4 15,-14-1-2-15,-14-7-1 16,-2-7 1-16,-11-2-1 0,2-2-1 16,2-4 1-16,0 1-1 15,7-2-4-15,-1-2-5 16,5-6-3-16,2-2 5 16,-5-3 4-16,4-3 2 15,7-3 1-15,7 1 2 0,17-1-2 16,20 1 3-16,25 2 5 15,22 2 4-15,29-1 13 16,17 1 29-16,19-3-10 16,21-2-24-16,13-8 3 15,10-8-10-15,10-6-1 16,2-6-7-16,-2-1 0 0,1-7 2 16,-9 0-7-16,-10-5 0 15,-10-4-14-15,-15-6-32 16,-8-5-34-16,-13-4-101 15</inkml:trace>
  <inkml:trace contextRef="#ctx0" brushRef="#br0" timeOffset="178449.1043">25850 9637 183 0,'-5'-12'7'0,"1"5"-2"0,4-1 8 15,0 5 10-15,11 1-19 16,0 2-1-16,5 0-5 16,5 10 1-16,8 5-32 15,9 1-41-15</inkml:trace>
  <inkml:trace contextRef="#ctx0" brushRef="#br0" timeOffset="236982.2712">5256 13128 177 0,'-10'0'34'0,"7"0"0"15,1-2 19-15,2 2-8 16,-2-2-25-16,2 0-8 15,-2 2-6-15,2-1-3 16,0 1-1-16,-1-2-2 16,1 2 0-16,0 0 0 15,0 0-2-15,0-1-7 0,0-2 2 16,5 2 4-16,2-1 6 16,1-2-2-16,4 1-1 15,3-1 2-15,-1-1 0 16,6-1 1-16,1 1-2 15,4 2-2-15,2-2 4 0,4-1-2 16,1 0-1-16,4 3-1 16,4-4 4-16,1 2-3 15,2-1 3-15,2-1-1 16,-1 2-2-16,4-2 3 16,-4-1 3-16,5 1-4 0,-1 0 2 15,4 2-3-15,-1-1 0 16,4 1 1-16,1 1-3 15,3 3 2-15,4-3-3 16,3 3 3-16,3-1 0 16,-1 2-1-16,0 0-1 0,0 0 2 15,-2 0 0-15,-1 0 0 16,-1 0 3-16,0 0-2 16,1 0-1-16,-2 2-1 15,-1-2 1-15,1 3-1 16,-2-1 0-16,0-1 0 0,-1 5 0 15,-1-1 3-15,-4 1-6 16,-1 1 5-16,-3 0-2 16,-5 1-2-16,-1 2 4 15,-5-2-1-15,-1 3-1 16,-3 0 0-16,-2 1-1 0,1 1 1 16,-5 3 1-16,-1-1-5 15,-5-1 4-15,0 1 1 16,-2 2-2-16,-2 1 1 15,-5-3-1-15,2 6-1 16,-3-2 3-16,-4-2-3 0,2 3 0 16,-7 0 1-16,-2 0-3 15,-3-5 2-15,0 2 2 16,-5-2 0-16,-5 0 1 16,-7-1 1-16,-1 0-4 15,-7 0 5-15,-2-3-4 16,-1 0 2-16,-6 0 2 0,-2 0-3 15,-4-1 2-15,0-2 1 16,-2 5-2-16,-4-2 2 16,0 0-1-16,-5-2-3 15,1 1 2-15,-3 3 1 0,-3-4-3 16,0 1 2-16,0 0-1 16,0-2-1-16,0 3 3 15,-2-2-2-15,0-2 0 16,-1 2 1-16,2 0 0 15,-3-2-2-15,1 0 2 16,1 0-1-16,2 2 0 0,-2-3 1 16,0-1-2-16,-1-2 1 15,2 1 1-15,-5-2-2 16,-2-1 3-16,-1 2-5 16,-1-3 4-16,-3 0 1 15,3 0 0-15,1 0-2 16,1 0 0-16,3 0 0 0,7-4 0 15,4-2 0-15,3 1 0 16,2-2 4-16,2 0 4 16,5 0-1-16,-1-4 0 15,-1 4-4-15,2-4 1 0,4-1-2 16,-3 3-1-16,6-4 0 16,-1 1 0-16,3-1 0 15,2-1-1-15,0-2 1 16,0 2-1-16,0-1 1 15,4-5 0-15,0 5-2 16,1-3 2-16,6 0-1 0,1 0-1 16,5-1 3-16,5-1-2 15,3-1 0-15,2-4 2 16,0 0-2-16,15-5 10 16,7-1-5-16,11-1-3 0,16 0 2 15,19 3-3-15,21 3-2 16,32 2-15-16,29 4-33 15,35-7-133-15</inkml:trace>
  <inkml:trace contextRef="#ctx0" brushRef="#br0" timeOffset="242497.6091">5650 14250 319 0,'0'-4'20'0,"0"-5"-11"16,8 2 3-16,2 2 5 0,7 1-16 15,4-1-2-15,6 2 0 16,5-1 5-16,10 0-10 15,6 2 0-15,10-1 11 16,6 1 0-16,9 0-3 16,10 2-2-16,7 0-1 15,2 0 4-15,8 0-3 16,1 0 0-16,7 0 3 0,0 2-4 16,4 0 1-16,4-1 1 15,1-1-1-15,-1 0 0 16,2 0-1-16,1 0-4 15,1 0 4-15,1-1 0 0,-4 1 3 16,-2 0-2-16,-6 0 1 16,-5 0 0-16,-10 3 4 15,-7 1-1-15,-8 3 2 16,-7-3 0-16,-11-1-4 16,-7-1 0-16,-8-2 1 15,-11 0 1-15,-8 0 3 0,-8 0 9 16,-5-5 0-16,-9-2 2 15,0 3-2-15,-5-3-6 16,0 2-1-16,0-3-7 16,0 5-1-16,0-2 2 15,0-3-2-15,0 3-1 0,0-6 1 16,0 2-1-16,0-3 1 16,0-3-1-16,-3-1 1 15,-1-5-1-15,-1 0-1 16,-3-3-1-16,1-2 2 15,0-1 0-15,-2-4-2 0,3 1 0 16,-1 0 1-16,2-2 1 16,1-2 0-16,1-2 0 15,0 3 0-15,1-5 0 16,-1 4 0-16,-2-2 1 16,1 4-1-16,-1 4 0 0,-2 0 1 15,-1 7-2-15,-4 4 2 16,0 4-2-16,-8 4-7 15,-2 4 7-15,-2 1-3 16,-7 2 2-16,-4 2-1 16,1 0-1-16,-7 0 0 0,-2 0-8 15,-4 0 11-15,-7 5-9 16,-2-1 2-16,-6-2-1 16,-7 2-3-16,-4-1 12 15,-4 3-4-15,-2-1 7 16,-6 2-3-16,-1 0 0 15,-2 2 1-15,1 0-1 0,0 0 1 16,1 0-1-16,1 1 0 16,2 0 1-16,-2 2-1 15,2-3 0-15,5 2 0 16,-4-3 1-16,3 3-5 0,4-2 4 16,-3 2 0-16,0 0 0 15,0-3 0-15,-2 5 1 16,-1-4-2-16,1 2-1 15,0-2-2-15,2-1-6 16,3 2-1-16,2 0 2 16,4-2 2-16,8-3 2 0,2 2 2 15,7-2 2-15,7 0 3 16,6 1-1-16,5-2-1 16,5 4 1-16,5-1-2 15,7 1 1-15,-1 1-1 16,1 1 1-16,1 3 0 0,1-3 0 15,2 5 0-15,0-3 0 16,-1 3 1-16,3 1-1 16,0-2-1-16,2 2 0 15,2 0-1-15,2 2-1 16,-2 0 1-16,1 0 1 0,2-1 2 16,-1 1 0-16,2-3-1 15,-1-3 1-15,2-1-1 16,1-4 0-16,1 0-2 15,0-2 3-15,1 1-3 16,8-1 4-16,1 2-3 16,7 2 2-16,5-2 2 0,0 2-7 15,6 0 4-15,6-2 5 16,6 0-7-16,2-1 2 16,9-3 8-16,7 1-6 15,5-1 0-15,8 1-1 16,7 1 0-16,14 4-1 0,16 0 0 15,16 2-23-15,12-2-84 16,15-7-80-16</inkml:trace>
  <inkml:trace contextRef="#ctx0" brushRef="#br0" timeOffset="250279.463">4370 12248 152 0,'5'0'4'16,"1"0"1"-16,-5 0-1 16,1 0-7-16,-2-1-9 15,0-2 7-15,0 2 4 0,0-2-3 16,0-1 3-16,0 0 1 15,0 1 1-15,0 1-1 16,-2-2 0-16,2 1 0 16,0 1 0-16,0 0 1 15,0-2 1-15,0 4 9 16,0-1 10-16,0-1 2 0,0 0-3 16,0 0 0-16,2 1 0 15,2 1-9-15,-2-2-4 16,0 0-1-16,-2 0-2 15,2 1 1-15,0-2-1 16,-2 2 7-16,1-1 4 0,1 1 5 16,-2-1 0-16,2 0-1 15,-2-2-1-15,0 2-2 16,0-1-8-16,0-1-3 16,0 1-2-16,0-1-3 15,0-1 1-15,0 1 0 0,-2-1-2 16,-1-3 3-16,-3 0-2 15,-3-3-3-15,-3-3 4 16,-5-3-3-16,0 0 4 16,-2-2-2-16,-3-1 0 15,3 2 1-15,3-2 0 16,2 6-2-16,-3 1 2 0,3 1 2 16,-1-2-6-16,3 2 4 15,-5-3 1-15,-2 1-5 16,-1 1 3-16,-2-1 0 15,3 0 0-15,1 2 3 16,1 0-6-16,3 4 2 0,6-1 3 16,-1 4-2-16,5 1 2 15,-2-1-1-15,5 3-4 16,-3-2 5-16,2 3 1 16,1-1-6-16,-3 2 3 15,2-2 0-15,1 2-3 0,-1 0 2 16,0 0-1-16,0 0-1 15,2 0 0-15,0 0-6 16,-1 2-1-16,1 7-7 16,0 0-3-16,0 0-21 0,8-1-50 15,6-3-53-15</inkml:trace>
  <inkml:trace contextRef="#ctx0" brushRef="#br0" timeOffset="257185.1595">30068 8904 320 0,'27'-16'4'16,"2"-3"-1"-16,0 0 3 0,-2 6 15 16,1 1-6-16,0 4-6 15,-1 1 2-15,-5-1-4 16,-3 5 2-16,-6-3-5 15,-1 1 0-15,-7 2 3 16,-5-3-3-16,0 1-2 16,-9-2-4-16,-11-4 2 15,-12-3 0-15,-9-6 1 0,-11-3 0 16,-11-4 0-16,-13-2-2 16,-6 1 2-16,-8-2-1 15,-5-1 2-15,-8 4-2 16,-3 4-4-16,3 7-1 0,-2 5 3 15,5 11 0-15,-1 0 2 16,10 19-1-16,3 6 0 16,5 12 0-16,6 6 0 15,4 3 0-15,7 6 1 0,9-2 0 16,9-2 0 0,2-7 1-16,12-4-2 0,4-6 1 15,6-8 1-15,5-3-1 16,4-8 0-16,5-1 0 15,1-4 0-15,1-5 0 16,5-2-21-16,-1-4 3 16,2-12-2-16,2-5-44 0,-1-9-1 15,-3-6 50-15,2-9 15 16,1 1 5-16,-3 1 13 16,2-4 25-16,2 10-12 15,0 3 7-15,0 9-7 16,0 7 4-16,2 6-4 0,2 6 0 15,-3 4-13-15,-1 2-13 16,0 6-11-16,-10 10 5 16,-3 4-3-16,-3 6 5 15,0 6-1-15,-5 4-1 16,6 2-5-16,6 1-5 16,1 0-1-16,8-2 0 0,5 1 1 15,12-8 0-15,8 2 8 16,8-7 3-16,1-1-4 15,3-5 9-15,5-5-1 16,4-8-1-16,5-6 0 16,3 0 4-16,3-11 2 0,5-10 1 15,2-4-5-15,4-2-3 16,0 0-4-16,9 2-17 16,2-3-81-16</inkml:trace>
  <inkml:trace contextRef="#ctx0" brushRef="#br0" timeOffset="281060.166">11729 14214 155 0,'9'-1'55'0,"-2"-3"-20"0,-4 0-4 16,0-1-15-16,-3 3-6 15,2 0-6-15,-2-1 1 16,3 1-5-16,-1 2 0 16,0-2 0-16,1 2 0 15,-3-2-4-15,2 2 6 0,-2 0-1 16,0 0 1-16,0 0 1 15,0 0-2-15,0 0 1 16,0 0 3-16,0 0 0 16,0 0 1-16,0 0 0 15,0 0-2-15,0 0 6 0,0 0 10 16,0 0-3-16,0 0-5 16,0 0 3-16,0 0-1 15,0 0-2-15,0 0-1 16,0 0-2-16,0 0 0 15,0 0 0-15,-2-1-2 0,-5-5 5 16,-6-5-1-16,-8-8 0 16,-11-8 0-16,-17-7-2 15,-14-10-6-15,-15-10-1 16,-7-1-2-16,-10-9-5 16,-1-5-51-16,12-7-77 0</inkml:trace>
  <inkml:trace contextRef="#ctx0" brushRef="#br0" timeOffset="292247.7301">19431 14448 148 0,'0'0'22'16,"0"0"-21"-16,0 0 3 16,0 0-3-16,0 0 3 15,0 0-2-15,0 0 8 16,0 0-7-16,0 0 2 0,0 0 3 16,0-2 6-16,0 0 6 15,0 2 8-15,0-1-17 16,0 1 5-16,1-2-4 15,-1 2 0-15,0 0-2 16,0 0-3-16,0 0 0 16,2-2 11-16,-2 0-8 0,5 2-2 15,-3-1 0-15,2-3 1 16,-3 2 3-16,2-3 5 16,-3 1 2-16,-3-7-1 15,-18-6-4-15,-22-10-7 16,-30-11 0-16,-36-15-2 15,-34-17-2-15,-23-24-1 0,-5-30-84 16</inkml:trace>
  <inkml:trace contextRef="#ctx0" brushRef="#br0" timeOffset="302498.0394">11527 14450 159 0,'-1'-4'84'0,"1"-1"-39"15,-2 0-24-15,2-1-2 16,-3 2 7-16,-1-1-14 0,1 0-7 15,-3-1-3-15,3 1-1 16,-3 0 0-16,4 1-1 16,-2 2-1-16,3 1 0 15,1-1-1-15,0 2-4 16,0 0-8-16,5 0 10 16,6 0 1-16,0 0 6 15,7 0-3-15,-2-2 2 0,7 2-3 16,3 0 12-16,4-2-1 15,6 2-2-15,1 0 0 16,11 0-4-16,5 0-3 16,6 0 1-16,6 0-2 0,7 4 1 15,5-1-1-15,4-1 0 16,4 2 1-16,-2-4-1 16,0 0 0-16,4 0 2 15,-5 0-4-15,-3-6 1 16,0-2-4-16,-4-3-3 0,-5 0-2 15,1-3-9-15,-5 0 4 16,-1-1 0-16,-2 3 0 16,-1-3 2-16,-6 7 13 15,-4-2 0-15,-7 3 0 16,-6 2 4-16,-8 2 9 16,-9 1-2-16,-10 0 3 0,-2 0 2 15,-5 2-7-15,-5-2-1 16,0 2-7-16,1 0-2 15,-1 0-1-15,2 0 4 16,2 8-2-16,3 2-2 16,0 5 2-16,4 4 0 0,-1 4-1 15,4 6 1-15,0 1 0 16,-2 2 1-16,1 2-1 16,-1 2 0-16,1 1 2 15,-1 2-2-15,3 3-2 16,-3 6 4-16,2-2-2 0,-1 4 0 15,0 1 0-15,0 1 0 16,-3 2 0-16,1-1 1 16,-3 1-1-16,-1 0 1 15,-2-1 0-15,0 1 0 16,-2-4 0-16,1-5 0 16,-2 0 0-16,-1-2 1 0,-1-3 1 15,0-1-3-15,0-2 2 16,-1-1-2-16,-5-4 3 15,1-3-3-15,-2-2 0 16,0-6 0-16,-2-2 2 16,0-1-2-16,-1-3 0 0,-4-5 1 15,0-3-7-15,-6-2 4 16,-3 1 10-16,-6-4 0 16,-3 1-1-16,-9-1-4 15,-5 0-1-15,-7 0 0 16,-4-1 0-16,-3 1-1 0,-1 0 0 15,-5 1-1-15,-4 0 0 16,-2 0 1-16,-5 1-1 16,-3-2 1-16,-6 1-1 15,-6-1 0-15,2 1 0 16,-2 1 2-16,-6-1-2 16,2 1 0-16,-1 0 0 0,3 1 0 15,3 0 1-15,-1 0-1 16,4 1-1-16,2-2 1 15,4-1 1-15,1 1-1 16,9-4 0-16,6 0 1 0,10 0-2 16,9 0 3-16,11 0 3 15,9 0 0-15,11 0 1 16,8 0 0-16,1-2-1 16,7 0 7-16,0-1 4 15,0-3-5-15,4 1-8 0,4-4-2 16,2-4-13-16,2-1-18 15,5 0-23-15,1-7-65 16,0-4-64-16</inkml:trace>
  <inkml:trace contextRef="#ctx0" brushRef="#br0" timeOffset="303091.7341">11736 14425 103 0,'0'25'63'16,"0"3"-50"-16,0 4-10 15,0 8 4-15,0 6 8 0,0 3-8 16,-7 4-1-16,-3 4 5 16,-4 2 1-16,-1-1 1 15,-5 3-4-15,-2 3 4 16,1-2-4-16,-1 5 0 15,2 2-3-15,3 2-3 16,2 2 1-16,3 1 3 0,0-3 5 16,2 0-3-16,3-4 1 15,0-5 2-15,-3-5 5 16,2-7-5-16,-1-5 2 16,-3-8-2-16,2-3-1 15,1-7-3-15,0-5 1 0,2-3-2 16,0-8-1-16,5-3 1 15,-1-4 2-15,1-2 1 16,2-2 4-16,-2 0 16 16,2 0 5-16,0 0-8 0,0-2-1 15,0-5-11-15,0-4-10 16,0-1-3-16,-2-2-2 16,1-3 0-16,-4 5-2 15,2-2-28-15,-3-6-34 16,5-10-97-16</inkml:trace>
  <inkml:trace contextRef="#ctx0" brushRef="#br0" timeOffset="313154.1539">1829 16674 363 0,'6'-4'7'0,"-2"-5"-2"0,-1-1 1 15,2-3 9-15,0 0-10 16,4-1-3-16,3 0-1 16,0-2 3-16,3 0-1 15,-1-2 5-15,-1 2-2 0,-3-2-1 16,-3 0-1-16,-5 0 2 15,-2-1 0-15,-4 1 3 16,-11 0-5-16,-7 1 4 16,-9 2-7-16,-3 8 4 15,-1 4-4-15,-7 1-1 0,1 11 0 16,-5 9 0-16,7 11-1 16,2 6 0-16,6 6 1 15,6 3 0-15,11 3-1 16,6-3-4-16,8-1-5 15,3-9 0-15,9-7 5 16,8-9 2-16,-3-11-1 0,9-7 10 16,1-7 20-16,5-19 3 15,5-8-16-15,3-12-5 16,2-6-3-16,2-6-4 16,-2-5 2-16,-6-3-3 0,-8-4 1 15,-8 5 1-15,-7 1 1 16,-12 1 1-16,-1 8 0 15,-1 8-1-15,-9 11-2 16,1 10 0-16,2 8 4 16,-1 13 2-16,-4 5-4 15,5 18-10-15,-1 16-1 0,-2 16 5 16,1 13 3-16,6 14-3 16,3 9-6-16,0 1-3 15,14-1 2-15,9-8 3 16,4-11-3-16,2-12 6 0,0-12 3 15,1-15 1-15,3-5 0 16,-4-12 7-16,5-7 3 16,-2-2-3-16,2-4 1 15,-2-13 0-15,-1-4-2 16,-4-5-3-16,-5 1 0 0,-5-4-1 16,-7 3 10-16,-5 0 2 15,-3 3 1-15,-2 5-1 16,0 5-9-16,0 4-3 15,-2 5 2-15,2 2-6 16,0 14-34-16,0 9 24 16,0 6 10-16,3 5 4 0,8 3-2 15,9-1-2-15,0-4-5 16,4-5 1-16,5-5 2 16,5-10 3-16,-2-7-3 15,5-5 9-15,1-5 1 16,-1-14-5-16,1-10 3 0,-4-5-3 15,-4-1 0-15,-5-7 0 16,-8-2 1-16,-12 1-1 16,-5 4-1-16,-5 3-1 15,-13 2-4-15,-1 7 7 16,-5 7-5-16,6 3 0 0,0 6 2 16,7 4 0-16,4 3 4 15,5 3-2-15,2 1-7 16,0 0-4-16,7 0-2 15,5 3 12-15,3 5 0 16,2 0 1-16,2 4 0 16,1 0 0-16,2 0-1 0,-1 4-1 15,1 0 2-15,1 2-1 16,-2 2-1-16,-1 1 2 16,0 2-1-16,-4 2 1 15,-1 2-1-15,-3 2 1 16,-2 1-2-16,0-2 2 0,-1 5-1 15,-1-5 0-15,2 0-1 16,4-2-5-16,-1-3 0 16,5-6-15-16,7-1-9 15,5-10-17-15,4-6-86 16,-1-11-91-16</inkml:trace>
  <inkml:trace contextRef="#ctx0" brushRef="#br0" timeOffset="313372.9027">2438 16119 586 0,'0'0'19'15,"0"0"-11"-15,0 0-7 0,0 3-6 16,7 12-26-16,6 8-12 15,6 7-1-15,5 5-24 16,4-4-95-16</inkml:trace>
  <inkml:trace contextRef="#ctx0" brushRef="#br0" timeOffset="313779.1103">3814 16867 543 0,'0'-43'4'0,"-9"-2"-2"15,-2 1 11-15,0-3 6 0,0 1 14 16,2 1-28-16,6 0-6 15,3 0 0-15,0 5-2 16,0 0 1-16,0 5 1 16,7 3-3-16,-4 5 5 15,5 6-1-15,-5 6-3 0,-1 5 4 16,2 7-1-16,-1 3-5 16,2 13-16-16,2 7 7 15,3 10 13-15,2 6 2 16,3 6-3-16,2 3 3 15,2 4-2-15,3 1 2 16,2-2-1-16,5 4 0 0,1-2-36 16,4-6-25-16,-3-8-6 15,-6-13-115-15</inkml:trace>
  <inkml:trace contextRef="#ctx0" brushRef="#br0" timeOffset="313982.2239">3461 16740 550 0,'-5'0'55'0,"3"0"-41"16,2-2-9-16,5 2-4 16,14 0-19-16,15 0-6 15,13 9 2-15,14 3-10 16,11 4-6-16,6 0-26 0,5-5-27 15,-2-7-64-15</inkml:trace>
  <inkml:trace contextRef="#ctx0" brushRef="#br0" timeOffset="314825.9115">4589 16620 390 0,'-5'-11'35'0,"2"-1"-26"0,3 3 9 15,0 4 12-15,0 1-17 16,3 4-17-16,7-2 5 16,11 0-4-16,6 2 1 15,5 0 0-15,4 0 6 16,8 0-9-16,3-1 4 0,4 1 6 15,0-2-10-15,7 0 18 16,-1-1-6-16,1 1-2 16,1-4 1-16,-4 3-3 15,-4-1-1-15,-4 1-2 16,-8-2 0-16,-8-1-1 16,-8 1-17-16,-7-3-10 0,-11 2-11 15,-5-7 13-15,-10-1-42 16,-15-3-4-16,-4 0 34 15,-7-1 33-15,-1 2 8 16,4-2 25-16,4 4 21 16,8 2 8-16,7 2 6 0,4 3-8 15,5 2-23-15,3 2-1 16,2 3-16-16,0 0-21 16,5 0-2-16,8 10 7 15,9 6 2-15,3 4 2 0,3 4-2 16,3 2 0-1,-4 2 0-15,-2 0 0 0,-6 2-3 16,-7 0 2-16,-5-2 3 16,-7 6 1-16,0 2 0 15,-18 1 0-15,-9 2-1 16,-15 3 0-16,-6 4-1 16,-13 0 1-16,-1-3-25 0,-1-11-66 15,2-15-199-15</inkml:trace>
  <inkml:trace contextRef="#ctx0" brushRef="#br0" timeOffset="317732.0563">6193 16583 542 0,'0'5'8'16,"-2"-5"-8"-16,-7 4-10 0,-4 3 11 16,1 1-1-16,-3 2-1 15,5 2 2-15,3-3-4 16,3 0-1-16,1-4 1 15,3 0 1-15,3-1 1 16,8-4 2-16,7 2 1 16,3-2 4-16,6 0 1 0,5 0-4 15,2-9 0-15,1 0-1 16,-1-3-1-16,-5-2 2 16,-8-4-2-16,-4 1 3 15,-9 0-3-15,-6-1 1 16,-2 2-1-16,-14-2-2 0,-15 2-6 15,-6 1-6-15,-9 6 4 16,-2 6 6-16,-7 3 2 16,4 2 2-16,5 12-1 15,5 5-1-15,5 7-1 0,8 0 1 16,10 3-5-16,12 0 5 16,4-2-2-16,22 1 4 15,12-5-3-15,12-3 3 16,10-2-9-16,9-8-33 15,4-10-29-15,0-3-69 16</inkml:trace>
  <inkml:trace contextRef="#ctx0" brushRef="#br0" timeOffset="318685.1046">6793 16575 466 0,'3'-1'55'0,"-3"-6"-36"0,0 3 6 15,-9 0-11-15,-7 4-10 16,-4 0-8-16,-7 11 4 16,-4 5-2-16,-3 4 3 15,4 5-2-15,-1 5 1 0,11 1-1 16,6 1 0-16,13-2 0 16,2 2 0-16,21-5-2 15,10-4 1-15,6-8 2 16,11-9-4-16,4-6 6 15,8-3-3-15,5-20 1 16,-5-9 0-16,-3-6-9 0,0-8-2 16,-13-10 6-16,-13-4 4 15,-10-2 1-15,-17-8 3 16,-5-3 1-16,-9 3 0 16,-12 4 1-16,-3 10-5 0,2 10 1 15,5 18-1 1,0 13 0-16,5 15 0 0,7 13-3 15,-1 23-1-15,2 14 3 16,3 13-1-16,1 11 3 16,0 7-1-16,0 1 1 15,3-6-2-15,5-7 2 0,4-7-2 16,-1-16 2-16,0-12-1 16,-1-11 0-16,4-12 0 15,1-11 1-15,5 0 1 16,1-16 0-16,5-6-2 15,1-5-1-15,-4-1 4 0,3-1-5 16,-7 4 0-16,-3 4 2 16,-4 5-1-16,-3 7 2 15,-1 7-1-15,-1 2-5 16,-2 11 0-16,2 9 3 16,1 5 1-16,1 5 0 15,-1 3 0-15,3 1 1 0,2-1 1 16,4-3-2-16,5-7 1 15,4-2 1-15,-3-8-1 16,8-6 0-16,-4-5 0 16,3-2 1-16,-4-7-1 0,1-11-2 15,-1-4-4-15,-4-4 1 16,-5-4 2-16,-4-2 2 16,-4-1 2-16,-4 6 5 15,-3 6-2-15,-2 7 7 16,0 3 7-16,0 7-1 15,0 4-13-15,0 2-7 0,0 11 0 16,0 4 3-16,0 7-1 16,0 4 2-16,0 1-2 15,8 0 0-15,0-6 1 16,3-2-1-16,0-7-4 16,1-3 2-16,1-6 2 0,-4-5 0 15,2-1 2-15,4-14-1 16,-1-6-6-16,1-6-13 15,0-5-2-15,-3 0 6 16,-6-2 11-16,-6 0 4 16,0 8 1-16,-14 2-4 0,-7 8 1 15,-1 7-16-15,-3 8 0 16,1 1-14-16,7 10-38 16,7 5-56-16</inkml:trace>
  <inkml:trace contextRef="#ctx0" brushRef="#br0" timeOffset="319560.0414">8265 16577 392 0,'20'-30'31'16,"-4"0"-5"-16,-5 0-17 15,-6 5 9-15,-5 5-10 16,0 5-2-16,-3 3-8 15,-6 5 2-15,-6 4-3 16,-4 3-3-16,-1 0 5 16,-4 5-3-16,1 7 6 0,2 4-5 15,2 0-2-15,5 4-1 16,5 1 0-16,7 6 2 16,2 2 2-16,11 3 2 15,12 4-1-15,4 2 3 0,5 2-2 16,4 1-1-16,-3 0 2 15,-5-2 0-15,-4-1 2 16,-9-4 0-16,-8 1-3 16,-7-4 1-16,0-2-1 15,-15-5 1-15,-6-6 3 16,-6-2-1-16,-5-7-1 0,-1-7-1 16,1-2-4-16,5 0 1 15,7-2 4-15,8-7-2 16,5 1 1-16,7-2 10 15,0 0 2-15,17-3-4 16,7-1-9-16,8-1 0 0,7 0-1 16,7-2 2-16,2-1-2 15,2 1 2-15,1-4-1 16,-2 1 0-16,-3-2 1 16,-5 3-1-16,-5-3 0 15,-9 6 2-15,-4-2-3 16,-5 4 3-16,-7 3-3 0,-7 3 4 15,-3 0 5-15,-1 5-4 16,-3 1-2-16,-9 2-2 16,0 0-3-16,-6 9 3 15,2 5 2-15,0 6-5 16,3 3 2-16,5 0 0 0,6 2 2 16,2 0-2-16,2-3 1 15,12-1 0-15,6-3 2 16,3-5 0-16,2-3-1 15,3-5 1-15,3-3-1 16,-2-2 1-16,1 0-2 0,-1-7 1 16,0-3-1-16,0-5 2 15,-4-1-2-15,-1-2 0 16,-7 4 2-16,-2-1-2 16,-5 5 3-16,-3 1 2 15,-3 6-2-15,-1 3 0 0,2 0-2 16,-2 8-4-16,4 10 3 15,-2 4-2-15,2 6 3 16,-3 4-1-16,4 4 0 16,-3 0 0-16,0-4 1 15,0-2-2-15,-1-5-10 0,4-12-36 16,-3-13-50-16,-3-17-120 16</inkml:trace>
  <inkml:trace contextRef="#ctx0" brushRef="#br0" timeOffset="319872.5136">9014 16715 484 0,'9'0'31'0,"3"0"-20"16,3 7-11-16,-1 12-1 16,4 10 1-16,2 3 0 0,-1 9 1 15,3-3 1-15,-2 3-4 16,1-4 4-16,-1-5-2 15,-4-3 0-15,4-11 0 16,-3-6-2-16,0-8 4 16,0-4-2-16,-5-9 1 15,6-14 1-15,-7-4 1 0,1-9 10 16,-1-3 1-16,0-2-7 16,-3 2-2-16,0 3-3 15,-1 9-1-15,-3 6-2 16,1 6 1-16,2 14-3 15,3 1-35-15,2 12-71 0,1 6-2 16,4 3-77-16</inkml:trace>
  <inkml:trace contextRef="#ctx0" brushRef="#br0" timeOffset="320903.6966">9685 16967 486 0,'6'-20'32'15,"3"-5"-16"-15,-4-2 9 16,-5 2-4-16,0 2-20 16,-12 0 2-16,-3 6-3 0,-6 5-6 15,-6 7-5-15,0 5 6 16,0 0 0-16,-2 12-3 16,4 10 4-16,3 5-1 15,3-1-9-15,4 3 4 16,5 0 2-16,6-3 2 15,2-4 1-15,2-3 4 0,4-4 4 16,6-7-3-16,7 0 1 16,0-6 2-16,5-2-2 15,2 0 0-15,3-12 0 16,-2 0-1-16,1-4 2 16,-2 0-2-16,-1-2 1 0,-7 4 0 15,-3 2-1-15,-4 4-1 16,-4 6 1-16,-2 2 0 15,2 4-2-15,-2 8 1 16,3 6 0-16,-1 4 1 16,0 1 1-16,6-2-2 15,-4-1 1-15,4-2 1 0,0-6-1 16,1-3 0-16,2-5 0 16,1-4 1-16,1 0 0 15,1-4 0-15,1-7 0 16,1 1 1-16,1-5 0 15,-3 2 0-15,4-2-1 0,0 0-1 16,-5 3 0-16,1 2 1 16,-3 2-2-16,-3 5 1 15,1 3 0-15,-1 0-1 16,0 0 0-16,-1 9 0 0,-1 0 0 16,1-1 1-16,-1 3 0 15,-4-3 0-15,0-2 1 16,-2 0-2-16,4 0 1 15,-4-5 1-15,2 1-1 16,1-2 1-16,-1 0 0 16,3 0 0-16,0-5 0 0,3-6 0 15,-1 2 0-15,3-4 4 16,0 1-2-16,-4 3-2 16,-2 2 1-16,2 2-2 15,-2 3 0-15,1 2 1 16,-1 5-3-16,-2 8 0 0,2 4 2 15,0 3 0-15,1 5 0 16,-1-2 0-16,0 0 0 16,-2-3 0-16,5-4 0 15,-3-3 0-15,1-5 1 0,1-4 2 16,2-4 8-16,1 0 2 16,3-11-8-16,-2-8 1 15,-1-10 0-15,3-5-6 16,-1-8 1-16,-3-7 0 15,-2-6-1-15,-1-4 1 16,-2-4 1-16,-5-3-3 0,-1 2 3 16,0 4 0-16,-3 8-1 15,-4 10 4-15,2 12 11 16,1 15 1-16,2 7-3 16,1 8-12-16,-3 13-9 15,2 15 6-15,1 10 0 16,-2 10-1-16,1 11 2 0,2 7-1 15,0 2 2-15,5 3-1 16,3-1-11-16,5-4-11 16,1-7-23-16,2-11-11 15,-3-18-53-15,-2-19-63 0</inkml:trace>
  <inkml:trace contextRef="#ctx0" brushRef="#br0" timeOffset="321075.5439">10139 16629 608 0,'41'-18'31'15,"20"-5"-7"-15,24 4 0 16,25 4-14-16,23 10-9 16,25 3-3-16,20-7-27 0,14-17-118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4:53:15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7346 9701 55 0,'11'-7'30'0,"-1"2"-11"15,0-4 7-15,-3 4 0 16,1-1-3-16,-1 0-4 15,-2 1-1-15,2 2 3 16,0-1-3-16,-4 1-15 0,2 1-2 16,-1 0 1-16,-1 0-2 15,1 2 1-15,0-2-1 16,-2 2-2-16,0 0-15 16,-2 0 12-16,0 0 3 15,0 4 2-15,-4 2 4 0,-5 2 3 16,-5 1 19-16,-6 0-20 15,-8 2 0-15,-4-2-1 16,-5-2 0-16,-4 0-3 16,-6 0-1-16,-3-2 1 15,-2-1-1-15,-3-2-1 16,1 0 1-16,1 0-1 0,4-1 1 16,0 1 0-16,8-2 0 15,4 2 0-15,10 0 3 16,5-1-2-16,6 1 0 15,8 1-1-15,3 3-3 16,5-2-4-16,2-1-2 0,15 2 2 16,4 1-26-16,6-2-34 15,11-1-13-15</inkml:trace>
  <inkml:trace contextRef="#ctx0" brushRef="#br0" timeOffset="281.28">7638 9744 214 0,'-27'0'8'0,"-7"0"-6"16,-7 0 5-16,-13 0 10 0,-3 0-1 16,-11 0-4-16,-8 0-6 15,-5 0-4-15,-2 0-1 16,-5 6-1-16,2 1 0 16,2-2-10-16,3-5-59 0</inkml:trace>
  <inkml:trace contextRef="#ctx0" brushRef="#br0" timeOffset="8640.7794">7718 8307 297 0,'-6'-4'16'0,"0"0"-5"15,3 1-2-15,-2-1 6 16,-2 1 3-16,-3 1-11 16,1 0-5-16,1 2-2 15,-1-2 1-15,-4 2-1 16,-1 0 1-16,-4 0-1 0,-4 0 0 15,-4 0 1-15,-8 6 2 16,-5 1 6-16,-4 0 5 16,-7 4-4-16,-8-1-2 15,-5 1-1-15,1 0-6 16,-5-3 0-16,3 2 0 0,-3-3 0 16,6-1 0-16,4 0-1 15,4-2-1-15,5 1-7 16,10-3-3-16,7 1 2 15,11-3 1-15,6 0 0 16,11 0-9-16,3 0 8 16,18 0-10-16,13-1-22 0,8-3 0 15,13 2-2-15,4-1-23 16,1 3-6-16</inkml:trace>
  <inkml:trace contextRef="#ctx0" brushRef="#br0" timeOffset="8922.0229">7868 8409 295 0,'6'0'21'0,"-4"0"-9"16,-1 0 0-16,-1 0-2 15,0 0-7-15,-7 0 2 16,-4 0 0-16,-6 0 3 0,-10 0-1 16,-6 0 1-16,-16 0-6 15,-6 0 0-15,-12 0 0 16,-11 0-2-16,-7-1-2 16,-5-1-25-16,-1 2-21 15,3 0-39-15,6 0-14 16</inkml:trace>
  <inkml:trace contextRef="#ctx0" brushRef="#br0" timeOffset="11921.9011">12410 7579 456 0,'-28'3'-14'0,"-2"-3"17"16,-9 0-3-16,-15 0 0 0,-11 0 1 15,-8 0-1-15,-15 2 1 16,-12-2 0-16,-7 0 0 16,-12-5 0-16,-8-3-3 15,-9 0 3-15,-8 2 0 0,-11 0-1 16,-9-2 0-16,-9-1 0 16,-7 4 1-16,-8 0-1 15,-3-1 1-15,0 2 0 16,6 3-2-16,5-1 1 15,14 0 0-15,15 0 0 16,17 2 0-16,17-1 0 0,22-3 1 16,20 3 1-16,21-1-2 15,16 0-2-15,18 0 4 16,13 2-2-16,7-2-2 16,25 2-15-16,22-2-26 15,25-1-64-15,21-8-93 0</inkml:trace>
  <inkml:trace contextRef="#ctx0" brushRef="#br0" timeOffset="12281.2724">14358 7325 490 0,'-20'-10'12'0,"-12"-10"-9"16,-22 6-2-16,-20 5 1 15,-21 5 0-15,-19 4-1 0,-20 0-1 16,-13 11-1-16,-10 3-22 16,3-3-50-16,9-11-136 15</inkml:trace>
  <inkml:trace contextRef="#ctx0" brushRef="#br0" timeOffset="17718.6843">12625 8887 374 0,'-7'-12'11'15,"2"0"-7"-15,-3-2 0 16,1 2 6-16,2 2-4 16,0 2 3-16,1-1-5 15,2 5 0-15,2-2-1 16,0 3-2-16,0-1 0 0,0-1-2 15,0 0 4-15,2-3 2 16,-2 3-3-16,0-2-1 16,0-2 3-16,0 0-3 15,0-3 1-15,0-1-1 16,0-1-1-16,0 0 1 0,0-1 0 16,0-1-1-16,2-2 1 15,6-1-1-15,1-1-2 16,6 1 1-16,1-3-1 15,4 1-6-15,5-2 7 0,-1 1 3 16,11 1 0-16,-4-4 0 16,5 1 0-16,1 1 1 15,2 0-1-15,2 2 0 16,0-2-2-16,0 1 2 16,4 1-1-16,-2 1-1 15,4-1 0-15,1 3 1 16,2 4-3-16,0-3-4 0,8 5 5 15,-2 2 3-15,1 0-2 16,4 3 1-16,0 4-1 16,0 1 2-16,0 2 0 15,1 0-2-15,-5 0 0 16,1 4 0-16,-2 3-2 0,2 5 2 16,-2 1 0-16,-2 1 0 15,2 4 0-15,-3 0-1 16,-2 3 1-16,-3 1 0 15,-1 1-2-15,-5 0 2 0,-3 0 0 16,-7 2 0-16,-3-2-13 16,-4 2 18-16,-6-2-5 15,1 4-1-15,-4 2 0 16,-5-2 1-16,2 1-2 16,-5 3 2-16,2 0-1 15,-8 2-2-15,-1-1 2 0,-1 0-2 16,-1 0-1-16,-12 0 2 15,-3-1 4-15,-4-3-1 16,-6-1 1-16,-1 1-1 16,-7-3 0-16,-1 0 0 15,1 0 0-15,-7 0 0 16,0 0-1-16,-3 0 2 0,0-3-2 16,-5 1 0-16,-5-4 1 15,-4-1 0-15,1-2-1 16,-5-3 0-16,1-2 0 0,-2 1 1 15,2-5 0-15,0 0-1 16,-1-1 0-16,3 1 1 16,2-2-2-16,1-2 2 15,2-2-1-15,-1-1 0 16,8 0 0-16,-1 0 1 16,7-1-2-16,2-7 2 15,-1-3 0-15,2-2-1 0,-1-2 1 16,4-3 0-16,-7-2-1 15,2-3 1-15,-1-1 0 16,4-1-2-16,-2-1 1 16,4-2 0-16,-1 0 0 15,7 0 2-15,0-2-2 0,4-1 1 16,8-4-1-16,3-3 1 16,4-5 5-16,8 1 2 15,2-5 2-15,6 1-1 16,12 0 0-16,7 3-5 0,16 0-4 15,13 2-1-15,20 1-10 16,22 0-71-16,25-5-150 16</inkml:trace>
  <inkml:trace contextRef="#ctx0" brushRef="#br0" timeOffset="20984.8994">12544 12493 261 0,'-2'1'20'15,"-14"-1"-20"-15,-11 0 1 16,-7 0 2-16,-13 0 10 15,-12 0 4-15,-11 0-5 0,-13 0-4 16,-10 0-2-16,-7-1-2 16,-6-5 0-16,-2-2-2 15,1-2 0-15,0 2-1 16,7-1 0-16,5 0 0 16,8 0 1-16,6 0 4 0,10 0 4 15,8 4-5-15,9-2-3 16,14 1 1-16,12 2-3 15,9-1 0-15,16 3 1 16,3 1-6-16,22-1-10 16,13 2-29-16,14 0-42 15,14 0 14-15</inkml:trace>
  <inkml:trace contextRef="#ctx0" brushRef="#br0" timeOffset="21297.3653">12372 12537 342 0,'-34'2'5'0,"-3"-2"-4"16,-11 0 0-16,-9 0 3 15,-8 0 3-15,-14 0-2 16,-11-5 0-16,-12-2-2 16,-10-3 0-16,-12-2 0 0,-5 1 3 15,-3 1-1-15,-1-3 1 16,7 6-5-16,10 4 0 16,19 3-1-16,17 0 0 15,31 5-22-15,34 0-179 16</inkml:trace>
  <inkml:trace contextRef="#ctx0" brushRef="#br0" timeOffset="22453.5709">10789 11412 425 0,'-1'-3'9'0,"-1"-7"7"16,2 2-7-16,-2 6-3 0,0 2-1 15,-3 2-5-15,-2 10-2 16,-2 6 3-16,2 7-4 16,0 5 0-16,3 9-1 15,4 10 3-15,5 4 1 16,14 9 0-16,3 5 4 15,9 8-6-15,6 3 6 0,-3 6-4 16,0-2 5-16,-4 3-4 16,-3-1 1-16,-2-2-1 15,-4-7-1-15,-2-9 1 16,-5-7-1-16,-1-11 2 0,-3-9-1 16,-3-8-1-16,-1-10 1 15,0-3 0-15,-3-6-1 16,1-4-7-16,1-7-33 15,-2-1-62-15,1-21-49 16</inkml:trace>
  <inkml:trace contextRef="#ctx0" brushRef="#br0" timeOffset="23172.2674">11278 11323 198 0,'45'3'5'15,"2"1"-3"-15,3-1 2 0,4 3 10 16,-1-1 7-16,2-3 11 16,4 0-16-16,2-2-3 15,0 0-4-15,9 0-4 16,1 0 0-16,4 0 2 16,1-4-2-16,2 1-1 15,-3-1-2-15,-1 2-4 16,-6 0 1-16,-8 2 9 0,-8 0-4 15,-11 0-1-15,-9 0 4 16,-10 8-2-16,-8 0-3 16,-3 2-7-16,-7 6 2 15,1 3 3-15,-2 6 1 16,3 5 1-16,-1 8-1 0,3 8 0 16,1 6 4-16,-1 9 2 15,3 3 3-15,0 8-3 16,-2 0-2-16,-1 3 1 15,-3-4-2-15,-2-1 0 16,-3-4 1-16,0-8-2 0,-6-4 0 16,-4-4-1-16,-1-7-1 15,-2 0 1-15,1-2-2 16,0 0 0-16,-5 0 0 16,-5-2 1-16,-3-1 0 15,-7 1 2-15,-9-3 6 0,-10-1-3 16,-10-2 0-16,-12-7-2 15,-14-6-1-15,-6-6-2 16,-9-8 1-16,-6-6-1 16,-1 0-5-16,1-11-3 15,2-2 0-15,6-1 2 0,6 0-2 16,12 0 0-16,14 3-2 16,20 2-5-16,21 3-29 15,27 1-84-15</inkml:trace>
  <inkml:trace contextRef="#ctx0" brushRef="#br0" timeOffset="31594.4799">7070 9052 260 0,'-21'-16'10'16,"5"-2"-5"-16,2 6 7 16,3 1 10-16,4 4-10 0,3 1-3 15,2 3-8-15,2-1 1 16,0 4-7-16,7 0-4 16,13 0 10-16,7 0-22 15,11 7 24-15,7 3 1 0,10-2-8 16,6 2 9-16,7-2-2 15,0 1-2-15,3-2 0 16,7-3 0-16,4-3-3 16,4 2 10-16,4-2-12 15,3-1 14-15,6 4-10 16,4-2-4-16,-1-1 10 0,5 1-9 16,0 2 6-16,-4 0-3 15,-4-1-7-15,-4 1 7 16,-3-1-7-16,-11 4 5 15,-5-3 5-15,-10 1 0 16,-7 1 1-16,-7-5-2 16,-5-1-1-16,-6 0-4 0,-2 0 5 15,-4 0 1-15,-4 0-3 16,-5-4 1-16,-3-1 2 16,-2 0 5-16,-6 0 12 15,-5-1-13-15,-3 5 2 16,-7 1-1-16,0 0-8 0,-7 1-39 15,-10 3-12-15,-3-4-56 16</inkml:trace>
  <inkml:trace contextRef="#ctx0" brushRef="#br0" timeOffset="34031.7722">12851 12623 97 0,'-4'-7'97'0,"1"-2"-83"0,0 0 0 15,1 2 23-15,0-2-11 16,0 6-11-16,2-1-10 16,-1 2-1-16,1 0-3 15,0 2-1-15,0 0 0 16,0 0-4-16,0 0-2 0,1 0 6 16,5 0-7-16,4 0-2 15,7 0 8-15,2 0 0 16,6 0 0-16,6 0 2 15,3 0 0-15,9 2 1 16,3 2-3-16,5-1 2 0,8 2 2 16,6 1 2-16,5-1 2 15,6 0-5-15,6-1 0 16,9-2 1-16,3 0-3 16,5 1 3-16,5-1-2 15,8 0-2-15,4 1 3 16,6 1-1-16,2 0 3 0,7 1 0 15,0 2 2-15,2 0-2 16,-1 0-5-16,0 1 7 16,-4 0-4-16,-3 0-1 15,-1-3-2-15,-4 0 3 16,-4 1-1-16,-6-5-1 0,-1-1 0 16,-9 0 1-16,-10 0 1 15,-12-9-1-15,-11-1 2 16,-13-6-4-16,-11-4 2 15,-12-5-5-15,-8-4 2 16,-7-6 4-16,-6-4-2 0,-3-5-2 16,-6-4 3-16,-1-1-3 15,0-5 1-15,0 0 5 16,0-4-3-16,-8-2 3 16,2 4 4-16,-8-3-5 15,-7 0-3-15,0 3 3 16,-5-4-2-16,-9 3-2 0,-1 4-2 15,-3 0 3-15,-1 3-12 16,-3 5-1-16,3 3 6 16,1 5 4-16,5 7-1 15,-1 0 7-15,3 3 0 0,-2 4-3 16,-2-3-1-16,-7 5-1 16,-12 2 4-16,-8-3-2 15,-10 4 1-15,-14 0-1 16,-8 3-3-16,-6-2-14 15,-3 1 10-15,-4 2-1 16,-3 1 11-16,1 3-1 0,-2 1-10 16,-2 0 14-16,-3 2-4 15,-3 0-1-15,-4-1 1 16,-2 1-2-16,-3 4 2 16,2-1-2-16,1 3 0 15,2 1 2-15,8 0-2 0,4 0 1 16,11 5 0-16,8 4-1 15,10 3 0-15,10 4 1 16,8 6 1-16,10 1-1 16,6 4-1-16,9 5 0 15,10 4 0-15,3-1-3 0,4 6 3 16,3 0 0-16,-2 4 3 16,-3-1-2-16,2 1-1 15,-5 3 0-15,-1 4 1 16,-2 0-1-16,2-2 0 15,2 4 0-15,2-1 0 0,0-2-1 16,7 3-3-16,2 0 2 16,2 2 3-16,-1-1-1 15,6 1 1-15,-1-2 2 16,0-3-2-16,0-3-1 16,1 0 1-16,4-5 0 0,0-4 0 15,5-4-4-15,0-7 3 16,10-3 0-16,9-6 7 15,10-4 6-15,15-4 0 16,13-4 9-16,13 0-15 16,18-2-2-16,18-1 2 15,14 1-5-15,22 4 0 0,16 4-3 16,17 1-1-16,20 2-44 16,14-4-127-16</inkml:trace>
  <inkml:trace contextRef="#ctx0" brushRef="#br0" timeOffset="38094.2673">3498 7888 223 0,'0'-8'3'15,"5"2"12"-15,-3 2 17 16,0-2-8-16,-2 0-11 0,0 2-4 16,1 3 5-16,-1 0 6 15,0-1-14-15,0 2-4 16,0 0 0-16,0 0-1 16,-3 0 3-16,-1 0-1 15,1 8 3-15,1 8 4 0,-1 2-5 16,2 4 6-16,1 10 1 15,0 7-3-15,0 9 0 16,1 5 1-16,-1 11-5 16,0 7-3-16,0 7 5 15,0 8-5-15,0 3 6 16,0 6-1-16,0-1-3 0,0-1 0 16,0-2 0-16,0-1-2 15,0 0 3-15,0-3 1 16,0 3-2-16,3-1-1 15,-1-2 4-15,-2 1-2 16,0-3 5-16,0-1-3 0,0-4 0 16,-6-2 0-16,-1-6-5 15,-2-4 3-15,2-9 0 16,-3-11-4-16,5-7 3 16,-2-13-2-16,2-4-2 15,0-10 1-15,-1-5-4 16,2-2 0-16,-3-3 1 0,2-4-29 15,-4 0-6-15,-2-14-1 16,0-8-23-16,3-10-78 16</inkml:trace>
  <inkml:trace contextRef="#ctx0" brushRef="#br0" timeOffset="38953.5656">3242 7809 350 0,'2'2'-3'0,"6"0"9"16,-1-1 6-16,-2 3 8 16,-3-1-12-16,-2 1-7 15,3 4 1-15,-1 4-2 0,1 1 0 16,-1 3 3-16,4 6 2 15,-2 3-1-15,1 6 6 16,0 3-3-16,1 10 0 16,-1 2-3-16,-2 6-2 0,2 6 2 15,-5 7-2-15,0 8-2 16,0 4 1-16,0 7 0 16,-8 2-1-16,3-1 2 15,-1-4-1-15,3-5 0 16,1-1 1-16,2-3-1 0,0-3 3 15,0-3 4-15,0 3-1 16,0 3 0-16,0-1-1 16,-5 4-4-16,-5 0-1 15,0-2 1-15,-2-2-2 16,-5 0 1-16,1-4 0 16,1-3-2-16,3-5 3 15,1-2 0-15,0-3 5 0,5-6 2 16,0-6-2-16,2-4-2 15,0-8 1-15,3-8-3 16,-1-6-1-16,0-6 1 16,2-3-1-16,-2-3 0 0,2-2 0 15,-1 0 0-15,-1 0 3 16,2-2-3-16,0 1-2 16,0-1 4-16,0 2-3 15,0-2 0-15,0 0-1 16,0 0 0-16,0 0-1 0,0-7-46 15,5-14-58-15</inkml:trace>
  <inkml:trace contextRef="#ctx0" brushRef="#br0" timeOffset="40469.0975">1366 8596 467 0,'-18'0'14'16,"13"-3"-8"-16,1 0-1 0,0-2 16 15,2 1 1-15,2-1-15 16,0 1-2-16,8-1-3 16,4-1-7-16,10 1 0 15,5 2 7-15,6-1 0 16,2 1-1-16,5-1 0 0,-5 2-2 16,-1-1 4-16,-1-1-5 15,-10 2 2-15,-4 0 0 16,-5 0-29-16,-6 2-37 15,0 0-10-15,-4 0-60 16,-4 0-3-16</inkml:trace>
  <inkml:trace contextRef="#ctx0" brushRef="#br0" timeOffset="40687.8104">1659 8549 184 0,'-9'0'38'0,"3"2"-6"15,1 0-7-15,1 3-1 16,3 0 3-16,1 4-10 0,0 2 5 15,0 2-2-15,0 4-5 16,0-1-3-16,0 8 1 16,1-5-2-16,3 6-5 15,-4 0-2-15,3 0 1 16,-3 0-4-16,0 2 0 16,0-2 0-16,0 1 0 0,0 1-1 15,-2 0 3-15,1 0-23 16,-1-6-42-16,0-5-112 15</inkml:trace>
  <inkml:trace contextRef="#ctx0" brushRef="#br0" timeOffset="40937.792">1257 9074 422 0,'-6'1'34'0,"6"-1"-20"16,0 0 18-16,0 0 7 16,7 0-29-16,7 0-11 15,10-1-3-15,5 1 2 16,12-2-13-16,6 2-26 0,10-2-6 16,3-1 13-16,4-1-7 15,4-7-19-15,0-2-33 16,-3-4-26-16</inkml:trace>
  <inkml:trace contextRef="#ctx0" brushRef="#br0" timeOffset="41297.1472">1995 8613 312 0,'0'-3'7'0,"0"-1"6"15,0 1 5-15,0 1-2 0,1 2-8 16,-1-2-2 0,0 2 0-16,2 0-4 0,0 0-2 15,0 7 0-15,-1 4 1 16,3 3 4-16,-1 6 0 15,3 3 2-15,0 7 1 16,-3 3 2-16,2 2-5 0,-1 3 2 16,-2-1-4-16,-1 3-2 15,3-3 1-15,-2-1 0 16,1-4-2-16,2-4 1 16,-2-3-2-16,1-6-23 15,-1-8-20-15,-1-9-90 0</inkml:trace>
  <inkml:trace contextRef="#ctx0" brushRef="#br0" timeOffset="41656.503">1932 8588 258 0,'23'-16'-9'16,"2"2"13"-16,4 2 7 15,-2 3 12-15,5 1-13 16,-2 6-5-16,3 2 7 16,-1 0 4-16,-1 0 4 15,-4 0 0-15,0 8-3 0,-5 3-6 16,-5-1-6-16,-2 1 0 15,-6 1-4-15,-6 2-1 16,-3-1 0-16,-5 0 3 16,-15-1 0-16,-11-1 5 0,-8 0 0 15,-7-3-1-15,-5 0-3 16,0 0-3-16,10 0-6 16,11-5-67-16,12 1-125 15</inkml:trace>
  <inkml:trace contextRef="#ctx0" brushRef="#br0" timeOffset="42140.8435">2236 8850 363 0,'-5'-7'18'16,"5"1"12"-16,0-2 9 15,0 4-18-15,5 3-15 16,0 1-5-16,7 0 0 15,3 3-3-15,4 8 4 0,3 5-3 16,1 2 3-16,4 3 0 16,-1-3-3-16,0 2 3 15,-4-6-3-15,-1-3 1 16,-8-2 3-16,0-4 2 16,-6-3 12-16,0-2 4 0,-2 0-5 15,0 0-7-15,-1-4 4 16,2-4-1-16,-1-5-4 15,2-3 0-15,-4-4-8 16,3-4 0-16,-1-5 0 0,1-2 0 16,-4-1-6-16,0 0-23 15,3 0-28-15,0 4-20 16,4-3-191-16</inkml:trace>
  <inkml:trace contextRef="#ctx0" brushRef="#br0" timeOffset="42531.4319">2772 8513 75 0,'3'0'331'0,"3"-2"-324"16,-5-1 9-16,1 1 10 15,-2 0-10-15,0 2-8 16,0 0-7-16,0 0-2 0,0 6-1 16,0 6 1-16,0 3 2 15,-3 4-1-15,-3-1 0 16,3 1 1-16,1 1 0 16,1-2-2-16,1-2 2 15,0 0 0-15,0-3 0 0,6-1 0 16,5-1-1-1,4 0 4-15,3-2 5 0,3-4-1 16,3 0-6-16,4-1-1 16,3-2-1-16,5 0 1 15,1-1 1-15,3-1-5 16,1 0-31-16,-1 0-18 16,-5 0-26-16,-6 0-49 0,-7-1-79 15</inkml:trace>
  <inkml:trace contextRef="#ctx0" brushRef="#br0" timeOffset="42828.2804">2948 8601 77 0,'-3'-2'332'0,"3"-1"-309"16,0-1 7-16,0 2-6 0,0 2-7 15,0 0-17-15,7 3 0 16,0 10 0-16,3 5 0 16,2 7 3-16,-2 5 1 15,-1 10-2-15,-3 2 2 16,-3 3-3-16,-3 5 1 0,0 5 2 16,-11 4 1-16,2 5-2 15,-1 2-1-15,5 6-1 16,5-4-6-16,7-10-60 15,16-20-185-15</inkml:trace>
  <inkml:trace contextRef="#ctx0" brushRef="#br0" timeOffset="44625.0342">3681 10700 453 0,'-6'0'28'16,"6"-8"-9"-16,-2-2 0 16,0 3 1-16,1 0-10 15,-5-3-6-15,0 6-2 16,-8-1-2-16,0 2 1 0,-9-3-4 15,-1 2 5-15,-6 0-4 16,-8 1 1-16,-3-2 4 16,-6-1-3-16,-4-1-2 15,-10 0 5-15,-7-1-4 16,-5-2 2-16,-2 2 0 16,-4 0-3-16,6 5 5 0,5-3-2 15,13 2-1-15,12 2 2 16,16 1-4-16,13-1 1 15,12-3-4-15,5 1-10 16,23 1-24-16,10-2-22 16,8-1 14-16,7 2 6 15,6-1-30-15,-1 2-41 0</inkml:trace>
  <inkml:trace contextRef="#ctx0" brushRef="#br0" timeOffset="44968.7572">3432 10488 359 0,'3'0'39'16,"-3"-3"-13"-16,4-2-2 15,-3 3-1-15,1-1-8 16,0 2-6-16,3 1-5 16,2 0-2-16,6 1-3 0,3 10 0 15,6 2 1-15,5 3 0 16,3 1 0-16,2 1 1 15,2-1-2-15,2-4 2 16,-3 0 0-16,-3-2-1 0,-1 0 0 16,-6-2 1-1,-5-4-1-15,-5 2 1 0,-8 0-2 16,-5 0 1-16,-15 4-1 16,-13 4 4-16,-17 8 10 15,-13 3 6-15,-10 7-13 16,-13 9-3-16,-4 4-1 0,0 6-1 15,2-2 0-15,10-2-45 16,14-10-73-16</inkml:trace>
  <inkml:trace contextRef="#ctx0" brushRef="#br0" timeOffset="45671.8187">1795 10546 404 0,'3'21'32'15,"4"-2"-32"-15,-2 8 2 16,2 6-2-16,-4-3 4 16,1 2-2-16,-3 1 1 15,-1-6 3-15,2-6 3 16,0-2-7-16,0-3 4 0,4-8 4 16,-3-1 5-16,6-5 7 15,1-2 10-15,2 0 2 16,0-11-12-16,6-5-8 15,0-5-5-15,0-4 1 16,4-7-5-16,-5 0 0 0,3-2-4 16,-6 0 0-16,3 2-1 15,-1 3 0-15,-1 4-6 16,0 7-27-16,2 4-26 16,2 6-29-16,1 2-30 15,2 1-113-15</inkml:trace>
  <inkml:trace contextRef="#ctx0" brushRef="#br0" timeOffset="46062.4804">2346 10525 114 0,'4'0'342'16,"-3"0"-316"-16,1-5 1 15,-2 3-3-15,0 1-10 16,-5 1-12-16,-2 0-2 15,-5 8 0-15,-3 7-2 0,-2 3 3 16,0 6-2-16,-1 5 0 16,4 3 2-16,3 0-1 15,5 1-1-15,3 0 2 16,3 0-1-16,8-2 0 16,11-2 1-16,9-2-10 15,6-2-5-15,4-6 0 0,4-5 7 16,-1-7 7-16,1-3-1 15,-6-4 2-15,-2-1 0 16,-9-12 0-16,-6-3-2 16,-8-2 7-16,-11-3 3 15,-4-3-1-15,-17 5-4 16,-13 0-5-16,-10 4-2 0,-11 6-3 16,-10 6 1-16,-6 3-5 15,-6 7-9-15,-4 7-26 16,-4 4-27-16,8-3-132 0</inkml:trace>
  <inkml:trace contextRef="#ctx0" brushRef="#br0" timeOffset="46453.0893">685 10468 379 0,'17'4'-1'15,"2"-4"4"-15,8 0-3 16,4 2 10-16,4-1-3 16,5 2 8-16,1-3-1 15,0 0 6-15,3 0-3 16,-1 0-4-16,-4 0-6 0,3-3-3 16,-6 2-3-16,-6-1 0 15,-1 2 0-15,-7 0-10 16,-8 0-28-16,-5 0-20 15,-9 7-89-15,0 0-68 16</inkml:trace>
  <inkml:trace contextRef="#ctx0" brushRef="#br0" timeOffset="46656.1884">1039 10804 357 0,'-8'17'13'16,"2"3"13"-16,-3 0 0 0,4 5-12 15,-2 0-8-15,2 3-3 16,3-1-1-16,2 1 0 16,0-1-1-16,0-2 1 15,0 0-2-15,0-3-15 16,0-3-7-16,-3-6-11 0,-6-7-9 16,-3-6-74-16</inkml:trace>
  <inkml:trace contextRef="#ctx0" brushRef="#br0" timeOffset="46906.1971">919 11005 566 0,'10'-6'12'0,"-6"-2"11"16,1 1-3-16,1 3-11 15,7 0-8-15,1 1-1 16,6 1 0-16,7-1-2 16,7 1-6-16,8 0-14 15,0 0-10-15,12-2-10 0,1 1-7 16,1-4 3-16,3-5-18 16,-1-3-71-16</inkml:trace>
  <inkml:trace contextRef="#ctx0" brushRef="#br0" timeOffset="47421.7741">1691 10617 392 0,'-3'-10'14'16,"1"5"7"-16,2 3 1 16,-4 2 1-16,3 0-14 0,-6 4-5 15,4 10-7-15,-2 5 2 16,0 8 3-16,-2 6-2 15,0 2 1-15,2 5 1 16,2 0-2-16,-1 5 1 16,3-2 0-16,-1 1 0 15,2-1-1-15,0-2 2 16,0-3-2-16,3-8 2 0,1-5-2 16,-1-11 0-16,1 0-2 15,-3-8-9-15,-1-6-6 16,0 0 16-16,0-11 1 15,0-8-26-15,0-8 2 16,0-5 21-16,-1-6 4 0,-3-4 9 16,1-1 4-16,-4-2 7 15,2 1-2-15,-1 1-7 16,3 0 2-16,3 1 0 16,0 8-3-16,0-3-3 0,0 10-1 15,10-1 2-15,4 8-3 16,10 7-6-16,5 1-3 15,3 9-4-15,5 3 1 16,5 0 4-16,-8 9 1 16,-3 4-1-16,-12 1 1 15,-9 0-1-15,-10 4-1 0,-22-1 3 16,-23 3 7-16,-24 2 3 16,-22 4-5-16,-25-2-4 15,-14-6-45-15,-12-11-105 16</inkml:trace>
  <inkml:trace contextRef="#ctx0" brushRef="#br0" timeOffset="50921.6478">6854 10926 144 0,'0'0'45'0,"0"0"-24"15,0 0 0-15,-3 0-6 0,2-1-6 16,-5-1-6-16,3 0 0 16,1 0 1-16,0 1 0 15,2-1 8-15,0 0-3 16,0 2-2-16,6-2 1 16,2 2 5-16,2 0-12 15,2 0 1-15,1 0 0 0,1 0-2 16,5 0 3-16,-2 0-2 15,7 0 2-15,3 0-2 16,1 0 0-16,6 0 0 16,2 4 1-16,3-2-2 15,3 1 3-15,3 1-2 0,-1 0-1 16,2-3 1-16,3 1-1 16,-1 2 0-16,0-3 1 15,4 1 0-15,0 0-1 16,1 1 0-16,-4 1 4 15,5-1 0-15,-1 3 0 0,-1-1 1 16,-1 1-1-16,2 1-3 16,-1 0 0-16,1-2 2 15,0 1-3-15,1-3 5 16,-6 0-3-16,6-1 0 16,-3 0 0-16,1-2 0 15,-2 0-1-15,4 0 1 0,-2 0-2 16,-2 0 1-16,0-2-1 15,-2 0 2-15,-2 1-3 16,0-1 2-16,-6 0-1 16,-4 1 0-16,-6 1 1 15,-4-2-1-15,-7 0 1 0,-4 2 1 16,-7-3 4-16,-2-1 10 16,-3-2 0-16,-3 3-6 15,0-1-5-15,0-1-2 16,0 2-1-16,0-3 1 0,0 2-2 15,0-1 1-15,0 3-1 16,0-3-1-16,0 3 0 16,-3-1 1-16,-1-2-1 15,1 1 1-15,1-2-1 16,-2 1 0-16,1-1 1 16,1 0-1-16,-1 0 0 0,0-3 0 15,0 1 1-15,1-2-2 16,0-1 4-16,-1 2-1 15,3-4 2-15,-2 1-1 16,0-4-1-16,0 1-1 16,-1-2 1-16,-1-1-1 15,-1-3-1-15,-4 0 1 0,3-2-1 16,-2-2 0-16,1-3 1 16,-1-1-2-16,1-2 2 15,0 5-1-15,2-4 1 16,-3 2 1-16,1 0 0 0,0 0-2 15,2 3 2-15,-2 2-3 16,-1-2 1-16,1 1 1 16,-2 5-1-16,2 1 0 15,1 0 1-15,-3 4-2 16,1 0 2-16,1 3-1 16,-1 2 0-16,-1-3 0 0,2 2 0 15,0 3 0-15,1-1 0 16,1 2 0-16,1 1 0 15,1 1 1-15,1 1-1 16,2 1 0-16,-2 0 0 16,2 2 0-16,0 0 0 0,-3 0 0 15,-1 0-1-15,1 0 1 16,-5 0-1-16,-1 0 1 16,-3 2-1-16,-1 0 3 15,-1 3-3-15,-6-3 1 0,-2 2 0 16,-2-1 0-16,-3 1 0 15,-7-1-1-15,0 2 3 16,-3-1-4-16,-4-1 3 16,2 2-3-16,-5-2 2 15,1-1-1-15,-2-1-3 16,2 3 3-16,-1-2-1 16,0-1 2-16,0 1-2 0,0 0 1 15,-1-2 2-15,2 2-1 16,-3 2 0-16,3-3 2 15,-8 1-4-15,1 2 1 16,0-1 2-16,-2 1-1 16,-3 1 2-16,6-2-4 0,0 2 2 15,3-4 0-15,4 3 0 16,4-3 0-16,4 3 0 16,5-2-1-16,-1 1 1 15,-2 1 1-15,-2-3-1 0,-4 3 0 16,-9 0 2-16,-5 0-4 15,-3-3 2-15,-3 3-1 16,0-3 2-16,3 1-1 16,6 0-3-16,6 0-1 15,9-1 2-15,7 1 0 16,7 0 2-16,4-2 0 0,11 0 0 16,2 2-1-16,3-2 2 15,0 0-2-15,0 2 1 16,0 0-2-16,0 3 1 15,0 0 2-15,3 3-2 16,2-1-5-16,0 0-5 16,1 1 2-16,2-1 3 0,-1 1 4 15,-4-1 1-15,0 0 1 16,1 2 0-16,-2-2-1 16,-1 2 1-16,1 2 0 15,-2-1-4-15,0 3 4 0,0-1-4 16,0 5 3-16,0-2 1 15,0 3 0-15,-2 2 0 16,2-1 1-16,0 2-2 16,0 3 2-16,0 2-1 15,0-5 0-15,0 5 0 0,0-1 0 16,0-1 0-16,0 1 0 16,0 0 0-16,0-2-1 15,-3 4 1-15,1-2 0 16,-1-1 0-16,-1 1 0 15,1 2 0-15,-2-4 0 16,2-2 1-16,-1 1-2 0,4-2 1 16,0-8 0-16,0 2 0 15,0-3 1-15,4-1 0 16,6 0-1-16,-5-3 2 16,2-2-1-16,0-2-1 0,-2 1 0 15,5 0 2-15,-4-4-2 16,3 0 1-16,4 0-1 15,1 0 1-15,3 0 1 16,4-2-2-16,4-1-1 16,9 0 2-16,6 0-1 15,10-1 1-15,9-1-1 16,11 2 0-16,13-3 1 0,10 1-10 16,17-1-13-16,14-1-20 15,14-5-96-15</inkml:trace>
  <inkml:trace contextRef="#ctx0" brushRef="#br0" timeOffset="52656.6021">8310 11139 243 0,'2'0'26'16,"1"-4"-19"-16,3 0 10 16,5 1-17-16,5-6-90 0</inkml:trace>
  <inkml:trace contextRef="#ctx0" brushRef="#br0" timeOffset="57265.7521">9242 10517 301 0,'5'0'-39'0,"-3"0"78"15,-2 0-28-15,-2 0 4 16,-7 0-12-16,-1 0 1 15,-2 0-3-15,2 0 0 16,1 0-7-16,1 0-17 16,5 0 6-16,-2 0 3 0,-2 0 6 15,5-4 2-15,-3-1-18 16,1-3 8-16,2 0 10 16,2-1 4-16,0-2 4 15,0 0-1-15,11-3 4 16,3 2 4-16,6-3 0 15,4 1 4-15,3-2 10 16,5 0-9-16,2-3 6 0,5-1-11 16,2 0-1-16,3-3-2 15,4-1 0-15,4 2-3 16,2 0 1-16,7-3-1 16,4 4 3-16,6-1-1 0,4 2-2 15,1 1-1-15,6 1 3 16,-2 2-2-16,6 0 4 15,-1 2 9-15,3 1-10 16,0 1-1-16,1 1 10 16,7 2-11-16,-4 0 2 0,1 2 0 15,0 4-3-15,-1-1-2 16,-5 2 0-16,-2 2-1 16,-4 0 2-16,-1 0-2 15,-2 0 1-15,-5 6-1 16,-1-1 0-16,-2 4 1 15,-4-2 0-15,3 4-2 0,0 1 1 16,-3 4 0-16,0 0-1 16,2 4 3-16,0 1-3 15,0 4 2-15,1-1-2 16,-4 0 2-16,-1 3-1 0,-6 0 0 16,1 1 0-16,-4 1 1 15,-3-2-2-15,1 3 1 16,-5 1-1-16,2 2 2 15,-7-2-1-15,-1 5 0 16,-4-1-2-16,-4 2 1 16,-4 3 0-16,-3-2 0 0,-5-2 0 15,-5 2 0-15,-3-3 0 16,-6 2-2-16,-4-4 3 16,-3 1-3-16,-1 1 2 15,0 1 1-15,-10-2-1 16,-1 0-1-16,-2 0 2 15,-5-4-1-15,-1 2 1 0,-3-3-2 16,-3-3 0-16,-2 1 3 16,-4-2-1-16,-3 0 1 15,-3 2-1-15,-3-4 0 0,-8 2 0 16,-4-1 2-16,0-3-2 16,-4 2 0-16,-3-3 0 15,-1 0 0-15,-1-1 0 16,-2-3 1-16,-6 0-1 15,-1-1 0-15,-6-3-1 16,-1 0 3-16,-6-2-2 0,-1-2-1 16,-5 0 1-16,-2-1 0 15,-3-2 0-15,-1-2 0 16,-3 1-1-16,-1 0-1 16,1-1 4-16,3-3-2 15,-3 0 0-15,1 0-2 16,0 0 2-16,4 0-3 15,-4-2 5-15,0-3-2 0,4-4 1 16,1 2-1-16,2 0 0 16,4-4 0-16,1 0 2 15,3-1-2-15,3 0 0 0,1-3 0 16,2-1 0-16,2 0 1 16,0-2 0-16,1-1-1 15,1-1 1-15,-4-2-1 16,3 3 1-16,-1-2 0 15,2-2-1-15,6 1-1 16,2-3 4-16,8 0-3 0,2 2 0 16,6-2 0-16,6-4 0 15,6 1 1-15,0-5 5 16,4 1-3-16,3-1-1 16,2-5 0-16,2 1-1 0,4-2 0 15,4-1-1 1,7 0 1-16,5-4 1 15,5-3-2-15,0-3 0 0,15 0 2 16,7-3-2-16,7-2 2 16,5-2 1-16,10-1-2 15,14-1 0-15,16 0-1 0,23 3-1 16,22 0-26-16,31-2-96 16</inkml:trace>
  <inkml:trace contextRef="#ctx0" brushRef="#br0" timeOffset="80877.4318">23523 10058 259 0,'2'0'47'16,"0"0"-38"-16,-2 0-8 16,0 0 6-16,0-2-25 15,-4-1-22-15,-1-3-70 0</inkml:trace>
  <inkml:trace contextRef="#ctx0" brushRef="#br0" timeOffset="82080.4723">23523 10058 43 0,'2'-25'63'0,"-2"25"-18"0,0 0-30 16,0 0-3-16,0 0 3 16,0 0-4-16,0 0-7 15,0 0-1-15,0 2-3 16,0 3-2-16,0-1 4 16,0 1 4-16,0-1-2 0,0 1-1 15,0-2 0-15,0-1-1 16,0 2 0-16,0-4-1 15,0 0 1-15,0 0 20 16,0 2-7-16,0-2 12 16,0 0 1-16,0 0-12 15,0 0-9-15,0 0-2 0,0 0-2 16,0 0 9-16,0 0-2 16,0 0 0-16,0 0 3 15,0 0 1-15,0 0-1 16,0 0-2-16,0 0-4 0,0 0 2 15,0 0-2-15,0 0-3 16,0 0 5-16,0 0-2 16,0 0-2-16,0 0 0 15,0 0-3-15,0 0-2 16,0 0 0-16,0 0 0 16,0 0 0-16,0 0 1 0,0 0-2 15,0 0 1-15,0 0 2 16,0 0-3-16,0 0 4 15,7 0 2-15,0 0-4 16,6 0 0-16,3 0 0 16,2 0-1-16,4 0 2 0,-1 2-3 15,4 1 2-15,-1-1-1 16,4 0 1-16,3 1-2 16,-1-1 3-16,1 1-4 15,3 1 3-15,-3-2 1 0,1 0-4 16,-3-2 4-16,1 2-1 15,-3-2-3-15,-1 0 3 16,1 0 0-16,0 0-1 16,2 0 1-16,0 0-1 15,2-2 0-15,1 0 0 16,0 0 0-16,2-2 1 0,3 3 0 16,-3-3-1-16,-2 1 6 15,4-2 0-15,-4-1-6 16,2 2 3-16,2-3-1 15,-4 0-2-15,2-2 2 16,2 2-1-16,2 2 0 16,-2 0 1-16,0 1-2 15,3 0-1-15,3 2 3 0,-1 1-3 16,3 1 0-16,4 0 2 16,2 0-1-16,2 0 0 15,0 0 2-15,0 0-4 0,0 0 4 16,0 0-3-16,1 0 1 15,-4 0 1-15,2 0-1 16,1 0 0-16,-4 0 2 16,1 0-3-16,2 0 1 15,-3 0 2-15,2 0-3 0,-2 0 3 16,5 0-2-16,-4 0-1 16,-2 0 3-16,2 0-3 15,-3 0 1-15,-2 0 1 16,-5 0-2-16,2-2 1 15,-3 2 1-15,-1-2-2 0,-2 0 1 16,-1-1 2 0,4 3-3-16,-4-4 1 0,0 2 1 15,4 0-3-15,-2 2 3 16,0 0-1-16,-2 0-1 16,0 0 2-16,-4 0 0 15,1 0-2-15,-6 0 2 0,-3 0-2 16,-6-1 1-16,-1-1 2 15,-7 0-2-15,-2 1 4 16,-1 1 1-16,-3-2-5 16,-1 2 4-16,-1-2-2 15,0 2-1-15,0 0 1 0,0 0-3 16,0 0-2-16,0 0 2 16,-7 0-3-16,-5 0 3 15,-6 2-8-15,-8 1-17 16,-4 1-12-16,-9-3-22 15,-1-1-47-15,-2 0-176 0</inkml:trace>
  <inkml:trace contextRef="#ctx0" brushRef="#br0" timeOffset="83017.9026">23888 10313 194 0,'14'2'67'0,"1"-2"-45"15,0 0-8-15,0 0-1 16,-1-2-4-16,6-3-4 16,-1 0-5-16,7-2 1 15,1-1-1-15,3-1 2 16,4 0-3-16,2 0 6 16,4 1-3-16,1-2 0 0,2 2 1 15,-1-1-1-15,1-2-2 16,-1 1 0-16,5 1 0 15,4-2 2-15,0 0 2 16,5 4-1-16,4-2 1 16,6 2 0-16,2 2-5 0,6-3 3 15,-1 5-1-15,3-1-2 16,-2 1 2-16,1-2 0 16,-3 3-1-16,1-4 1 15,2 1-1-15,0 0 2 16,2 1 3-16,-2 0-1 0,6 3 2 15,-6-1-4-15,3 2-1 16,-1 0 0-16,0-2 1 16,-3 2-4-16,-1-2 5 15,-1 1-4-15,-4-3-1 16,-3 0 5-16,-9-1-4 0,-5 0-1 16,-4 1 11-16,-4-3 7 15,-4 2 4-15,-5-1-13 16,-4 1 2-16,-3 0 12 15,-4-1-7-15,-3 1 0 16,-2 0 2-16,-2 1-4 16,-3 0-7-16,-3 4-1 0,-1 0-4 15,-2 4-4-15,-2-4-75 16,-5-4-126-16</inkml:trace>
  <inkml:trace contextRef="#ctx0" brushRef="#br0" timeOffset="86892.6301">29912 9562 214 0,'-9'-12'69'16,"4"-1"-47"-16,-2-2-17 16,1 6 0-16,2-3-3 15,3 4 1-15,1-2 1 16,0-1 2-16,0 3-1 0,3-3 2 15,5-2 2-15,1-1 1 16,-1-1 2-16,1-2-3 16,2-1 1-16,-2-2-3 15,3-4 3-15,3-1 5 0,1 0 1 16,2-1-1-16,6-1-5 16,1 0-2-16,2-3 1 15,5-2-6-15,2 2 0 16,4-3 1-16,1 1-3 15,3 2 1-15,1-1-1 16,5 3-2-16,2 1 2 16,3 4 0-16,6-1-2 0,2 3 4 15,5 2-6-15,4 1 2 16,2 0-1-16,5 0-1 16,3 2 3-16,-2 2 1 15,5 1-3-15,-4 1 2 0,2 1 1 16,-2 0-3-16,0 3 3 15,0 0-1-15,0 3 0 16,0 3 0-16,-1 2 1 16,0 0-3-16,-3 0 4 15,-1 11-3-15,-2 3 1 0,-2 4 1 16,-1 4-2-16,-3 0 1 16,-3 7 0-16,-2 0-1 15,-4 1 1-15,-3 2 1 16,-6 0-3-16,-1 2 3 15,-2 2-1-15,-7-1-2 16,-4 3 2-16,-4 2 0 0,-3-3-1 16,-3 0 2-16,-5 0-2 15,-3-2-1-15,1-2 2 16,-6 0-1-16,-3 1-2 16,-3-2 4-16,-1 1-3 15,-1-1 2-15,-3 1 0 0,0 0-2 16,-7-1 2-16,-3 2 0 15,0 0-3-15,-4 2 3 16,-1 1 0-16,-4-1-1 16,-1 1 2-16,-1 1-3 15,-2-2 2-15,-4-1 2 0,-2-1-4 16,-3-5 2-16,-6-3 0 16,-1 0-1-16,-3-7 1 15,-4-1 0-15,0-2 0 16,0 2 0-16,3-5 1 15,-2 0-3-15,-2 2 3 16,1-1-2-16,-1-1 1 0,0 1 0 16,-3-1 0-16,-3-1 1 15,-1-3-1-15,-6 0-1 16,-3 0 1-16,-1-2 1 16,-1 0-3-16,3-2 5 0,0 0-4 15,0 1 1-15,4-4 0 16,0 3 1-16,3-3-2 15,1 1 2-15,2-3-1 16,-2 0 0-16,0 2 1 16,-2-4-2-16,-2-6 2 15,-1-3 1-15,-4-5-3 0,2 0 1 16,0-2 0-16,5-2 0 16,0 1 0-16,3-3 1 15,7 1-3-15,-1-1 3 16,6-1-1-16,1 0 0 15,2 0 3-15,1-2-3 0,-1-4 6 16,3 1-3-16,1-2-3 16,3-3 1-16,2 1 0 15,6-2-1-15,4 4 2 16,9-4-1-16,1 4 0 16,9-4 3-16,0 0-4 0,4-4 0 15,8-1 4-15,6-5-3 16,3-5 1-16,6-1 0 15,4-1-1-15,7-3 0 16,-2-4 0-16,5 1 1 16,3-2 1-16,0 4-1 0,4 5-2 15,8 3 0-15,10 8-33 16,15-2-120-16</inkml:trace>
  <inkml:trace contextRef="#ctx0" brushRef="#br0" timeOffset="119080.524">8711 15189 93 0,'0'-3'14'0,"0"1"-12"15,0-1 1-15,0-1-3 16,-2 1 2-16,0-1 2 15,2 2 7-15,0 0 2 16,0 1-1-16,0 1-1 16,0-2-1-16,0 2-1 0,-2 0-3 15,2 0-5-15,0 0-1 16,-1 0-2-16,1 0-2 16,-2 0 6-16,-3 0-1 15,2 2 1-15,-2 3-2 16,3 1 3-16,-3-1-2 15,3-2 1-15,0 1 0 0,1-3-2 16,1 1 0-16,0 0 2 16,0-2 1-16,0 0 4 15,0 0 4-15,0 2 3 16,0-2-5-16,0 0-4 16,3 2-1-16,2-2-1 0,-1 0 2 15,3 0 2-15,1 0 17 16,0 0-15-16,3 0 1 15,2 0-4-15,1 0-3 16,1 0 0-16,0 2-1 16,4 0-2-16,0 1-1 0,3 1 3 15,3-1-2-15,2-1 1 16,4 0 0-16,-1-1-2 16,4 1 4-16,2 1-3 15,0 2 0-15,1-2 0 16,0 1 1-16,2 2-1 15,0 0 2-15,2-2-3 16,1 3 2-16,-1-2 0 0,3-1-1 16,-1 1 0-16,1-2 2 15,1-1-2-15,0 2 3 16,2 0 0-16,-1-1 2 16,5 0 2-16,1 1-3 0,-2-2-1 15,2 0 0-15,4 0-2 16,-2-1 2-16,1 1-1 15,3-2-1-15,-1 2 1 16,1-2 1-16,-1 2-3 16,5 0 1-16,0-1-1 0,-1 3 0 15,6-1 1-15,-3 1-1 16,6-3 0-16,-1 5 1 16,1-2-1-16,3 1 0 15,0-2 0-15,3 3 1 16,4-2-1-16,0 3 0 15,5-2 0-15,6 2 0 0,2 0 1 16,3 2-2-16,2 0 2 16,2-2-1-16,-2 2 1 15,1 0-1-15,-2-2 0 16,-2-1 2-16,-2 1-2 0,-3-2 0 16,-2 1 0-16,-7-3 0 15,-4-1 1-15,-6 1 1 16,-5-3-1-16,-6 0-1 15,-8 0 3-15,-8 0-1 16,-10 0 2-16,-10 0 3 16,-7-2-4-16,-5 2-2 0,-6-1 0 15,-2 1-1-15,-4 0-2 16,0 0-8-16,0 0-1 16,-7 3 5-16,-8 3-10 15,-5 1 0-15,-11-2-7 16,-6 1-27-16,-8-5-2 0,-12-1-15 15,-6 0-48-15</inkml:trace>
  <inkml:trace contextRef="#ctx0" brushRef="#br0" timeOffset="119846.1058">8466 15031 207 0,'2'0'168'16,"8"0"-170"-16,4 0 7 15,-1 0-3-15,8 0-7 16,2 0 4-16,8 5 4 0,6 3-11 16,2-1 0-16,9 0 2 15,5 0-17-15,3 0 22 16,5-2-3-16,5 1 7 16,5 0-1-16,4 0-2 15,0 0 1-15,4-3 1 0,2 1-1 16,3-1-2-16,4-1 5 15,2 3-4-15,7-1-1 16,2 1 5-16,2 1-2 16,2 0-1-16,2 2 3 15,2-1-2-15,-3 0 1 0,4 2-2 16,-4-2 0-16,6 0 0 16,-3 0-1-16,3-1 1 15,-1 1 0-15,5-2-1 16,3 1-1-16,0 0 3 15,1 2-2-15,4-3 0 16,-4 0 1-16,-1 1-2 0,-2-2 2 16,-6-2 1-16,-9-2-2 15,-5 0 0-15,-13 0 12 16,-6-4 0-16,-12-4 2 16,-8 2-2-16,-6-1 1 0,-7-1 2 15,-7 3-6-15,-4 1-6 16,-6 4 1-16,-4 0-4 15,-8 2 0-15,-4 10-2 16,3-2-50-16,1-10-100 16</inkml:trace>
  <inkml:trace contextRef="#ctx0" brushRef="#br0" timeOffset="124471.2198">13901 14940 264 0,'2'0'18'0,"1"-6"24"0,-3 1-11 16,0 0-8-16,0 1-7 15,0 0-7-15,0 1-6 16,0 0 1-16,0 1-2 15,0-2-1-15,0 1 0 16,0-1 3-16,0-3 0 0,0 0-1 16,0-2 1-16,0-1-1 15,0-7 2-15,3-1-2 16,1-1 2-16,-3-4-1 16,3-2 0-16,-2-1-1 15,-1-2-1-15,3-2-2 16,1 6 2-16,5-7-3 0,-2 0 1 15,3 3 1-15,4-3 1 16,4 3 1-16,-1-1-3 16,4-1 5-16,2 2-1 15,4 1 2-15,0 0-2 16,6 4-3-16,3 1-2 0,4 6 1 16,2 4-2-16,4 1 2 15,1 6-1-15,-1 3 1 16,1 2 1-16,1 0 0 15,1 3-1-15,2 8 0 0,0 3 1 16,4 4-2-16,0 2 2 16,2 4-2-16,-5 0 1 15,1 2 1-15,-7 0-2 16,-6 1 2-16,-5 1-2 16,-6-1 1-16,-6 3 0 15,-2 1-2-15,-7 1 3 0,-3 2-2 16,0 0 1-16,-5 0 0 15,-4 1 0-15,-3 1-1 16,0-4 0-16,0 1 1 16,-10 1-1-16,-5-4 1 15,-1 1 1-15,-2-1-2 0,-3 1 2 16,-4 0-2-16,-2 2 2 16,-2-3-1-16,0-1 2 15,-3-2-3-15,0 1 3 16,-2-3-3-16,0 0 1 15,0 0-1-15,-3-5 3 0,3 1-2 16,-2-3 1-16,0 1-2 16,1-2 1-16,-3-3 0 15,-2-3 0-15,1-1 3 16,1-1-1-16,1-2-3 16,0-3 3-16,-1-4-1 15,4 0 2-15,0 0-3 0,4 0 3 16,1-11 4-16,-1 0-2 15,2-3 3-15,0-3 3 16,1-7-2-16,0-2 2 16,4-5 1-16,-1-7 0 15,6-6 0-15,1-8 0 0,2-3-2 16,1-7-1-16,2-5-3 16,2-5-2-16,-2-3 0 15,5-5-1-15,-1 2-1 16,4-5-1-16,4 5-1 15,14 4-2-15,32 8-1 0,37 11-10 16,53 10-61-16,60 10-66 16</inkml:trace>
  <inkml:trace contextRef="#ctx0" brushRef="#br0" timeOffset="132799.3938">14946 15341 124 0,'4'-10'147'0,"-4"-5"-144"16,0-1 4-16,0 2-2 16,-7-1 14-16,-3 0-8 0,1-2 0 15,-1 4-6-15,0 0 8 16,1 1 1-16,1 2 7 15,3 3-3-15,3 2 9 16,-1 2-11-16,1 3-7 16,-2 0-8-16,1 5-5 15,-4 7 2-15,-1 11 0 16,-2 8 1-16,-2 10 1 0,0 7 2 16,0 13 3-16,5 3 3 15,-1 7-2-15,5 2-3 16,3 4-1-16,1 0-2 0,14-2 2 15,-1 0-1-15,8-4 0 16,-2-5 1-16,-3-6 0 16,0-8 0-16,-5-9 0 15,-3-7-2-15,-3-11 1 16,-4-11 0-16,-2-7-7 16,0-7-13-16,-10-13 5 0,-2-15-35 15,3-9-88-15</inkml:trace>
  <inkml:trace contextRef="#ctx0" brushRef="#br0" timeOffset="133471.2133">14744 15345 397 0,'-3'-45'35'16,"3"4"-28"-16,12 5-1 15,4 10 11-15,5 1-9 16,6 5-7-16,9 2-4 0,8 4 2 15,5 5-3-15,9 0 5 16,5 2-3-16,1 1 0 16,4 1 2-16,-2-2-5 15,-3-1 7-15,-2-2 1 16,-2 2-1-16,-4-1-1 0,1-2 1 16,-7-1-1-16,-5 1 5 15,-4 4-1-15,-9 0-4 16,-8 3 0-16,-3 4-1 15,-8 0 0-15,-2 8-2 16,-3 10-3-16,-4 5 2 16,0 10 1-16,-3 6 1 0,0 8 1 15,0 6 2-15,0 9-3 16,-6 8 1-16,0 5 1 16,-2 2-1-16,1 5 1 15,0-2-1-15,0-1 3 0,2-4-2 16,-3-10 4-16,3-2 0 15,0-6 1-15,-4-7 0 16,1-9-2-16,-4-2 0 16,-2-5-2-16,-6-6 1 15,-3-1-1-15,-8-5 1 16,-7-7 2-16,-9-5 2 0,-9-5 0 16,-12-5-3-16,-7-2 0 15,-9-13-2-15,-8-5 2 16,-5-8 1-16,-6-1 2 15,-2-4-2-15,-1 1-2 16,8 0 5-16,10 2-8 0,13 3 2 16,24 9 3-16,14 4 3 15,15 5 7-15,13 4 8 16,9 0 8-16,0-1-1 16,2 3-9-16,3-1-14 15,2 0-6-15,2 3-1 0,-1 1-3 16,0 4-2-16,-3 14-46 15,1-3-36-15,-3-6-8 16,1-9-251-16</inkml:trace>
  <inkml:trace contextRef="#ctx0" brushRef="#br0" timeOffset="157362.5784">3250 16663 304 0,'14'-9'31'0,"0"2"-24"0,-1 0 17 16,-1 2 14-16,-2 1-18 15,-1-2-5-15,-1 3-5 16,-2 0 3-16,0-1-2 16,-3 2-1-16,1 2-8 15,-3 0-1-15,-1 0-4 0,0 12 1 16,0 7-6-16,0 7 9 15,0 10 3-15,0 9-3 16,-1 10-1-16,-6 12 3 16,-3 8-2-16,0 2 0 15,-5 6 1-15,1-1-1 16,-6-2 2-16,4-2-1 0,-2-2-4 16,2-2 4-16,-2-5 1 15,4-5-5-15,-3-3 2 16,3-5 2-16,-4-12-8 15,-2-8-1-15,2-11-8 0,-5-9-9 16,-1-11-20-16,-3-9 13 16,6-15-67-16,1-9-32 15</inkml:trace>
  <inkml:trace contextRef="#ctx0" brushRef="#br0" timeOffset="157784.4204">3059 16754 397 0,'24'-18'-23'15,"-1"2"36"-15,1 3-3 0,-9 0 7 16,0 2-2-16,-3 2-6 16,-3 4 3-16,-1-3 0 15,-4 4 2-15,-3 3 1 16,-1 1-11-16,0 0-4 16,0 9-12-16,-11 11 7 15,-5 10 7-15,-4 12-3 0,-2 14 4 16,-2 14 4-16,-1 8-1 15,-1 4 1-15,1 7 0 16,4 1-15-16,-1 0 22 16,-3 0-10-16,1-2-4 0,-1-5 1 15,1-5-19 1,-3-9-22-16,-2-13-32 0,2-15-80 16,5-20 7-16</inkml:trace>
  <inkml:trace contextRef="#ctx0" brushRef="#br0" timeOffset="159331.1544">6934 17831 410 0,'-12'-3'4'15,"2"-8"5"-15,-2 4-2 0,0 3 1 16,-1 3-8-16,3 1 2 15,-4 0-3-15,6 0-2 16,1 5-7-16,5 0-22 16,2 0-6-16,0 1 2 15,5-2 14-15,7-1 21 16,7 1 6-16,1-1 2 16,5 0-5-16,3-3 17 0,7 0-2 15,2 3 2-15,6-3 2 16,6 0-2-16,5 0-5 15,11 0 0-15,4 0-4 16,13 0-2-16,7-3-2 0,12 2-1 16,8-3 1-16,9 3-5 15,6-3 1-15,4 1 3 16,-4-1 2-16,-4 1 4 16,-14-3 4-16,-12 2-4 15,-19-3 2-15,-12 0-5 16,-14-2-5-16,-7 2 2 0,-8 0-3 15,-7-2 2-15,-3 2 2 16,-10 3 10-16,-1-1 3 16,-6 3-7-16,-4 1-7 15,-1-1-1-15,-2 2 1 16,0 0-3-16,0 0 0 0,0 0-2 16,0 0 0-16,-5 0-2 15,-2 0 1-15,-6 3-4 16,-1 4-26-16,-4 6-18 15,0-1-20-15,1-6-55 16,7-6-199-16</inkml:trace>
  <inkml:trace contextRef="#ctx0" brushRef="#br0" timeOffset="162440.3089">9807 17980 402 0,'-5'0'9'16,"1"0"-5"-16,-3 0-5 16,-1 0 2-16,-2 0-1 15,-2 3 1-15,0 2-3 16,-3 2 2-16,-1 1 2 15,1 0-4-15,1 1 4 0,-4 1-2 16,-2 0 0-16,-1 3-1 16,-3 1 4-16,-4 2-2 15,-5 2 1-15,-1 0 1 16,-3 1 0-16,-7 4 2 16,-2-1-1-16,-3-1-1 0,-3 2-2 15,0 3 1-15,-5-3-1 16,-3 2 1-16,-1-2-1 15,-5-4 0-15,-4 1-1 16,-4-4 0-16,-1 2 2 16,-8-4-1-16,-1 1-1 0,0 0 3 15,-2 0-1-15,-1 1 1 16,1-2-2-16,-2 4 0 16,4-2 1-16,-1-2-2 15,1-1 1-15,1-2-1 16,3-3 1-16,-2-1-1 15,2-1 0-15,-1-4 1 0,2 0-1 16,-2-2 1-16,0 0 2 16,0 0 4-16,3-2 1 15,-2-6-1-15,3 3-2 16,0-2 1-16,0 0-1 16,-1-2 0-16,3 0 1 0,-1-1-4 15,1-1 6-15,-1 0-6 16,1-3 0-16,2 0 0 15,1-3-2-15,4-1 1 16,3 1 1-16,1-4-1 16,4-3 1-16,1-1 4 15,3 0 1-15,6-1 3 0,0-3 4 16,3 0-6-16,2-1-1 16,1 2-4-16,2-3 2 15,4 1-1-15,3-1-3 16,4 1 0-16,4 2 1 15,3-3-2-15,9-1 1 0,0 0-1 16,6 0-1-16,4 0 0 16,0-4 1-16,3 2 1 15,-3 2 5-15,4 0-3 16,-4 2-2-16,1-1 0 16,-1 3 0-16,0 3-1 0,-3 1 0 15,2 6-2-15,1 3 3 16,0 3-1-16,0 2 0 15,0 3 1-15,-2 4-2 16,0 3 0-16,-1 0 1 0,-7 1-3 16,-4 15 2-1,-3-1 2-15,-9 10-2 0,1 5 1 16,-2 4 0-16,-2 9-1 16,0 3 0-16,1 4 2 15,1 0-2-15,3 0 1 16,2-4 0-16,4-5-1 0,5-5 2 15,2-11-3-15,5-5 3 16,6-6 1-16,-1-5-1 16,2-4 2-16,4-5 2 15,0 0 1-15,0 0 9 16,0 0 3-16,4-12-2 0,5-3-11 16,4-8-10-16,7-4-3 15,-1-8-1-15,4-5 12 16,3-2-12-16,2-5 7 15,0 2-1-15,0 1 2 16,-1 3-2-16,1 3 3 16,1 8-1-16,-5 8 1 0,3 5 0 15,0 10 0-15,0 7 2 16,5 5-4-16,9 19 2 16,10 5 1-16,20 15 0 15,22 7 0-15,37 3-1 16,34-10-53-16,33-29-205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278A-3672-9F40-BB78-56D2A6DD9FAC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C3986-5174-5341-8438-64ECB6E4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82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C3986-5174-5341-8438-64ECB6E49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4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emf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8000" y="2549769"/>
            <a:ext cx="8854831" cy="1793631"/>
          </a:xfrm>
        </p:spPr>
        <p:txBody>
          <a:bodyPr/>
          <a:lstStyle/>
          <a:p>
            <a:r>
              <a:rPr lang="en-US" dirty="0" smtClean="0"/>
              <a:t>CORBA Addressing and Naming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Addressing Overview</a:t>
            </a:r>
          </a:p>
          <a:p>
            <a:r>
              <a:rPr lang="en-US" dirty="0"/>
              <a:t>Interoperable Object Reference (IOR</a:t>
            </a:r>
            <a:r>
              <a:rPr lang="en-US" dirty="0" smtClean="0"/>
              <a:t>) format</a:t>
            </a:r>
            <a:endParaRPr lang="en-US" dirty="0"/>
          </a:p>
          <a:p>
            <a:pPr lvl="1"/>
            <a:r>
              <a:rPr lang="en-US" dirty="0"/>
              <a:t>The original CORBA Naming Service</a:t>
            </a:r>
          </a:p>
          <a:p>
            <a:r>
              <a:rPr lang="en-US" dirty="0"/>
              <a:t>CORBA Interoperable Naming </a:t>
            </a:r>
            <a:r>
              <a:rPr lang="en-US" dirty="0" smtClean="0"/>
              <a:t>Services</a:t>
            </a:r>
            <a:endParaRPr lang="en-US" dirty="0"/>
          </a:p>
          <a:p>
            <a:pPr lvl="1"/>
            <a:r>
              <a:rPr lang="en-US" dirty="0" err="1"/>
              <a:t>Corbaloc</a:t>
            </a:r>
            <a:endParaRPr lang="en-US" dirty="0"/>
          </a:p>
          <a:p>
            <a:pPr lvl="1"/>
            <a:r>
              <a:rPr lang="en-US" dirty="0" err="1"/>
              <a:t>Corbaname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CORBA Addressing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810261" cy="4571999"/>
          </a:xfrm>
        </p:spPr>
        <p:txBody>
          <a:bodyPr>
            <a:normAutofit/>
          </a:bodyPr>
          <a:lstStyle/>
          <a:p>
            <a:r>
              <a:rPr lang="en-US" dirty="0"/>
              <a:t>Major address formats in CORBA</a:t>
            </a:r>
          </a:p>
          <a:p>
            <a:pPr lvl="1"/>
            <a:r>
              <a:rPr lang="en-US" dirty="0"/>
              <a:t>Interoperable Object Reference (IOR) format</a:t>
            </a:r>
          </a:p>
          <a:p>
            <a:pPr lvl="1"/>
            <a:r>
              <a:rPr lang="en-US" dirty="0"/>
              <a:t>Uniform Resource Identifier (URI) formats from CORBA Interoperable naming services</a:t>
            </a:r>
          </a:p>
          <a:p>
            <a:pPr lvl="2"/>
            <a:r>
              <a:rPr lang="en-US" dirty="0" err="1"/>
              <a:t>Corbaloc</a:t>
            </a:r>
            <a:endParaRPr lang="en-US" dirty="0"/>
          </a:p>
          <a:p>
            <a:pPr lvl="2"/>
            <a:r>
              <a:rPr lang="en-US" dirty="0" err="1"/>
              <a:t>Corbaname</a:t>
            </a:r>
            <a:endParaRPr lang="en-US" dirty="0"/>
          </a:p>
          <a:p>
            <a:r>
              <a:rPr lang="en-US" dirty="0"/>
              <a:t>Address is obtained using “</a:t>
            </a:r>
            <a:r>
              <a:rPr lang="en-US" dirty="0" err="1"/>
              <a:t>string_to_object</a:t>
            </a:r>
            <a:r>
              <a:rPr lang="en-US" dirty="0"/>
              <a:t>” function on client object, which takes address string and returns object reference</a:t>
            </a:r>
          </a:p>
          <a:p>
            <a:r>
              <a:rPr lang="en-US" dirty="0"/>
              <a:t>Reference is then narrowed to proxy object using Helper methods</a:t>
            </a:r>
          </a:p>
          <a:p>
            <a:r>
              <a:rPr lang="en-US" dirty="0"/>
              <a:t>Other address formats (optional) are:</a:t>
            </a:r>
          </a:p>
          <a:p>
            <a:pPr lvl="1"/>
            <a:r>
              <a:rPr lang="en-US" dirty="0"/>
              <a:t>file://filename (name of the file that contains address)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url</a:t>
            </a:r>
            <a:r>
              <a:rPr lang="en-US" dirty="0"/>
              <a:t> (URL that contains address)</a:t>
            </a:r>
          </a:p>
          <a:p>
            <a:pPr lvl="1"/>
            <a:r>
              <a:rPr lang="en-US" dirty="0"/>
              <a:t>ftp://filename (location of file that contains address)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CORBA Addressing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F64C683-F4D3-BA42-8417-B738C6C7E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07" y="5458926"/>
            <a:ext cx="5188585" cy="7751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72120" y="4082760"/>
              <a:ext cx="7549920" cy="2659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760" y="4071960"/>
                <a:ext cx="7568640" cy="267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860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15061" cy="3124199"/>
          </a:xfrm>
        </p:spPr>
        <p:txBody>
          <a:bodyPr>
            <a:normAutofit/>
          </a:bodyPr>
          <a:lstStyle/>
          <a:p>
            <a:r>
              <a:rPr lang="en-US" dirty="0"/>
              <a:t>Original addressing format started by CORBA (1991)</a:t>
            </a:r>
          </a:p>
          <a:p>
            <a:r>
              <a:rPr lang="en-US" dirty="0"/>
              <a:t>IOR is created on server and shared with client (via email/sftp) in string format</a:t>
            </a:r>
          </a:p>
          <a:p>
            <a:r>
              <a:rPr lang="en-US" dirty="0"/>
              <a:t>IOR contains:</a:t>
            </a:r>
          </a:p>
          <a:p>
            <a:pPr lvl="1"/>
            <a:r>
              <a:rPr lang="en-US" dirty="0"/>
              <a:t>IP address and port Number</a:t>
            </a:r>
          </a:p>
          <a:p>
            <a:pPr lvl="1"/>
            <a:r>
              <a:rPr lang="en-US" dirty="0"/>
              <a:t>Object reference (for skeleton)</a:t>
            </a:r>
          </a:p>
          <a:p>
            <a:pPr lvl="1"/>
            <a:r>
              <a:rPr lang="en-US" dirty="0"/>
              <a:t>Unique ID for the Interface</a:t>
            </a:r>
          </a:p>
          <a:p>
            <a:pPr lvl="1"/>
            <a:r>
              <a:rPr lang="en-US" dirty="0"/>
              <a:t>Version of Internet Inter-Orb Protocol (IIOP)</a:t>
            </a:r>
          </a:p>
          <a:p>
            <a:r>
              <a:rPr lang="en-US" dirty="0"/>
              <a:t>IOR provides “tagged profiles”, each of which would contain different sets of information to obtain address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CORBA Addressing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Interoperable Object Reference (IOR)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CBED1B8-A9C6-374F-868B-4098FD838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4691062"/>
            <a:ext cx="7378700" cy="18387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28200" y="2229480"/>
              <a:ext cx="10130760" cy="439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360" y="2218320"/>
                <a:ext cx="10147320" cy="44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64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15061" cy="3124199"/>
          </a:xfrm>
        </p:spPr>
        <p:txBody>
          <a:bodyPr>
            <a:normAutofit/>
          </a:bodyPr>
          <a:lstStyle/>
          <a:p>
            <a:r>
              <a:rPr lang="en-US" dirty="0"/>
              <a:t>Maps domain names to object references (analogous to DNS)</a:t>
            </a:r>
          </a:p>
          <a:p>
            <a:r>
              <a:rPr lang="en-US" dirty="0"/>
              <a:t>Naming service runs separately, included by ORB vendors</a:t>
            </a:r>
          </a:p>
          <a:p>
            <a:r>
              <a:rPr lang="en-US" dirty="0"/>
              <a:t>Server “binds” name to CORBA object reference using CORBA naming interface</a:t>
            </a:r>
          </a:p>
          <a:p>
            <a:r>
              <a:rPr lang="en-US" dirty="0"/>
              <a:t>Naming works hierarchically like directory structure, but uses naming graph to represent the structure (due to CORBA’s naming limitation with ‘/’)</a:t>
            </a:r>
          </a:p>
          <a:p>
            <a:r>
              <a:rPr lang="en-US" dirty="0"/>
              <a:t>Naming service interface is represented as IDL (in ORB source code)</a:t>
            </a:r>
          </a:p>
          <a:p>
            <a:pPr lvl="1"/>
            <a:r>
              <a:rPr lang="en-US" dirty="0"/>
              <a:t>Each node is represented as a struct defined in IDL containing its parents and its own details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CORBA Addressing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The Original CORBA naming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E26570-08AB-C748-8818-5C437191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6" y="4191000"/>
            <a:ext cx="6499224" cy="2406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12D9F67-6371-3A43-BCD6-48424054E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200525"/>
            <a:ext cx="2298700" cy="11968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47920" y="1320840"/>
              <a:ext cx="11029320" cy="4854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920" y="1313640"/>
                <a:ext cx="11047320" cy="48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35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995353" cy="4495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Introduced in CORBA 2.4 spec (2000)</a:t>
            </a:r>
          </a:p>
          <a:p>
            <a:r>
              <a:rPr lang="en-US" dirty="0"/>
              <a:t>Contains two addressing formats: </a:t>
            </a:r>
            <a:r>
              <a:rPr lang="en-US" dirty="0" err="1"/>
              <a:t>corbaloc</a:t>
            </a:r>
            <a:r>
              <a:rPr lang="en-US" dirty="0"/>
              <a:t> and </a:t>
            </a:r>
            <a:r>
              <a:rPr lang="en-US" dirty="0" err="1"/>
              <a:t>corbaname</a:t>
            </a:r>
            <a:endParaRPr lang="en-US" dirty="0"/>
          </a:p>
          <a:p>
            <a:r>
              <a:rPr lang="en-US" dirty="0" err="1"/>
              <a:t>Corbaloc</a:t>
            </a:r>
            <a:endParaRPr lang="en-US" dirty="0"/>
          </a:p>
          <a:p>
            <a:pPr lvl="1"/>
            <a:r>
              <a:rPr lang="en-US" dirty="0" err="1"/>
              <a:t>corbaloc:iiop</a:t>
            </a:r>
            <a:r>
              <a:rPr lang="en-US" dirty="0"/>
              <a:t>: &lt; host IP address&gt;:&lt; port number&gt;/</a:t>
            </a:r>
            <a:r>
              <a:rPr lang="en-US" dirty="0" err="1"/>
              <a:t>object_key</a:t>
            </a:r>
            <a:r>
              <a:rPr lang="en-US" dirty="0"/>
              <a:t> (default port 2809)</a:t>
            </a:r>
          </a:p>
          <a:p>
            <a:pPr lvl="1"/>
            <a:r>
              <a:rPr lang="en-US" dirty="0" err="1"/>
              <a:t>corbaloc:rir</a:t>
            </a:r>
            <a:r>
              <a:rPr lang="en-US" dirty="0"/>
              <a:t>: &lt; host IP address&gt;:&lt; port number&gt;/</a:t>
            </a:r>
            <a:r>
              <a:rPr lang="en-US" dirty="0" err="1"/>
              <a:t>object_key</a:t>
            </a:r>
            <a:r>
              <a:rPr lang="en-US" dirty="0"/>
              <a:t> (resolves initial references)</a:t>
            </a:r>
          </a:p>
          <a:p>
            <a:pPr lvl="1"/>
            <a:r>
              <a:rPr lang="en-US" dirty="0"/>
              <a:t>corbaloc:iiop:1.2@[ipv6 address]:&lt;port number&gt;/</a:t>
            </a:r>
            <a:r>
              <a:rPr lang="en-US" dirty="0" err="1"/>
              <a:t>object_key</a:t>
            </a:r>
            <a:endParaRPr lang="en-US" dirty="0"/>
          </a:p>
          <a:p>
            <a:pPr lvl="1"/>
            <a:r>
              <a:rPr lang="en-US" dirty="0"/>
              <a:t>Ex: corbaloc:iiop:localhost:4321/</a:t>
            </a:r>
            <a:r>
              <a:rPr lang="en-US" dirty="0" err="1"/>
              <a:t>theObjectKey</a:t>
            </a:r>
            <a:r>
              <a:rPr lang="en-US" dirty="0"/>
              <a:t> </a:t>
            </a:r>
          </a:p>
          <a:p>
            <a:r>
              <a:rPr lang="en-US" dirty="0" err="1"/>
              <a:t>Corbaname</a:t>
            </a:r>
            <a:endParaRPr lang="en-US" dirty="0"/>
          </a:p>
          <a:p>
            <a:pPr lvl="1"/>
            <a:r>
              <a:rPr lang="en-US" dirty="0" err="1"/>
              <a:t>corbaname</a:t>
            </a:r>
            <a:r>
              <a:rPr lang="en-US" dirty="0"/>
              <a:t>: &lt;</a:t>
            </a:r>
            <a:r>
              <a:rPr lang="en-US" dirty="0" err="1"/>
              <a:t>corbaloc</a:t>
            </a:r>
            <a:r>
              <a:rPr lang="en-US" dirty="0"/>
              <a:t> format including object key as before&gt; #name string</a:t>
            </a:r>
          </a:p>
          <a:p>
            <a:pPr lvl="1"/>
            <a:r>
              <a:rPr lang="en-US" dirty="0"/>
              <a:t>Ex: </a:t>
            </a:r>
            <a:r>
              <a:rPr lang="en-US" dirty="0" err="1"/>
              <a:t>corbaname</a:t>
            </a:r>
            <a:r>
              <a:rPr lang="en-US" dirty="0"/>
              <a:t>::theServer.edu:1234#echo</a:t>
            </a:r>
          </a:p>
          <a:p>
            <a:pPr lvl="1"/>
            <a:r>
              <a:rPr lang="en-US" dirty="0"/>
              <a:t>Can be used to find Naming service with “</a:t>
            </a:r>
            <a:r>
              <a:rPr lang="en-US" dirty="0" err="1"/>
              <a:t>rir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CORBA Addressing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CORBA Interoperable naming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2BC8AD3-7D34-6848-A1FC-A87F7785A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57" y="3047999"/>
            <a:ext cx="5979996" cy="1227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F6F65B7-0319-524B-B901-1F3FDC9A1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89" y="5839446"/>
            <a:ext cx="7042150" cy="6369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6600" y="2616480"/>
              <a:ext cx="11578680" cy="4073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040" y="2607120"/>
                <a:ext cx="11595240" cy="40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804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 smtClean="0"/>
              <a:t>CORBA-RMI Use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9831</TotalTime>
  <Words>416</Words>
  <Application>Microsoft Office PowerPoint</Application>
  <PresentationFormat>Widescreen</PresentationFormat>
  <Paragraphs>75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CORBA Addressing and Naming</vt:lpstr>
      <vt:lpstr>In this segment</vt:lpstr>
      <vt:lpstr>CORBA Addressing</vt:lpstr>
      <vt:lpstr>CORBA Addressing</vt:lpstr>
      <vt:lpstr>CORBA Addressing</vt:lpstr>
      <vt:lpstr>CORBA Addressing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316</cp:revision>
  <dcterms:created xsi:type="dcterms:W3CDTF">2018-10-16T06:13:57Z</dcterms:created>
  <dcterms:modified xsi:type="dcterms:W3CDTF">2019-05-21T04:56:58Z</dcterms:modified>
</cp:coreProperties>
</file>